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 id="2147483693" r:id="rId5"/>
    <p:sldMasterId id="2147483705" r:id="rId6"/>
  </p:sldMasterIdLst>
  <p:notesMasterIdLst>
    <p:notesMasterId r:id="rId30"/>
  </p:notesMasterIdLst>
  <p:sldIdLst>
    <p:sldId id="257" r:id="rId7"/>
    <p:sldId id="1045" r:id="rId8"/>
    <p:sldId id="1152" r:id="rId9"/>
    <p:sldId id="1153" r:id="rId10"/>
    <p:sldId id="1132" r:id="rId11"/>
    <p:sldId id="1155" r:id="rId12"/>
    <p:sldId id="1154" r:id="rId13"/>
    <p:sldId id="1156" r:id="rId14"/>
    <p:sldId id="1158" r:id="rId15"/>
    <p:sldId id="1159" r:id="rId16"/>
    <p:sldId id="1160" r:id="rId17"/>
    <p:sldId id="1157" r:id="rId18"/>
    <p:sldId id="1133" r:id="rId19"/>
    <p:sldId id="1138" r:id="rId20"/>
    <p:sldId id="1140" r:id="rId21"/>
    <p:sldId id="1151" r:id="rId22"/>
    <p:sldId id="1142" r:id="rId23"/>
    <p:sldId id="1161" r:id="rId24"/>
    <p:sldId id="1162" r:id="rId25"/>
    <p:sldId id="1150" r:id="rId26"/>
    <p:sldId id="1165" r:id="rId27"/>
    <p:sldId id="1164" r:id="rId28"/>
    <p:sldId id="116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03F329-040A-8A27-91AB-1DEB9FEE73A7}" name="Gennie Sheer" initials="GS" userId="S::gennie@ruok.org.au::7ec2a2e5-8126-4ae2-9914-ce8352191de2" providerId="AD"/>
  <p188:author id="{1F06A13A-73BB-7AA5-A3B8-A7805DCB6A6F}" name="Rebecca Wood" initials="" userId="S::rebecca@ruok.org.au::79b20a43-362e-4436-89a0-95582d7aff58" providerId="AD"/>
  <p188:author id="{F71DAB3A-85E3-6FBE-9428-92165C60DCD3}" name="Holly Broadhurst" initials="HB" userId="S::holly@ruok.org.au::6384c3a7-8800-4ae3-a072-e825b5caeeb9" providerId="AD"/>
  <p188:author id="{80F25BD8-2162-D2D6-1A16-96934EB269DD}" name="Holly Broadhurst" initials="" userId="S::Holly@ruok.org.au::6384c3a7-8800-4ae3-a072-e825b5caeeb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F84262-3F74-1447-B93C-FB90C29787E1}" v="2" dt="2026-03-06T06:21:59.2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956"/>
    <p:restoredTop sz="71270"/>
  </p:normalViewPr>
  <p:slideViewPr>
    <p:cSldViewPr snapToGrid="0">
      <p:cViewPr varScale="1">
        <p:scale>
          <a:sx n="81" d="100"/>
          <a:sy n="81" d="100"/>
        </p:scale>
        <p:origin x="111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rran Wajsman" userId="8bdb1de9-6471-4a1d-bda2-6184fef2af02" providerId="ADAL" clId="{89F9A897-013C-51B0-A5D3-DD2501AAFE3E}"/>
    <pc:docChg chg="modSld">
      <pc:chgData name="Dorran Wajsman" userId="8bdb1de9-6471-4a1d-bda2-6184fef2af02" providerId="ADAL" clId="{89F9A897-013C-51B0-A5D3-DD2501AAFE3E}" dt="2026-03-06T06:21:59.289" v="15"/>
      <pc:docMkLst>
        <pc:docMk/>
      </pc:docMkLst>
      <pc:sldChg chg="setBg">
        <pc:chgData name="Dorran Wajsman" userId="8bdb1de9-6471-4a1d-bda2-6184fef2af02" providerId="ADAL" clId="{89F9A897-013C-51B0-A5D3-DD2501AAFE3E}" dt="2026-03-05T04:22:48.998" v="1"/>
        <pc:sldMkLst>
          <pc:docMk/>
          <pc:sldMk cId="1621820876" sldId="257"/>
        </pc:sldMkLst>
      </pc:sldChg>
      <pc:sldChg chg="setBg">
        <pc:chgData name="Dorran Wajsman" userId="8bdb1de9-6471-4a1d-bda2-6184fef2af02" providerId="ADAL" clId="{89F9A897-013C-51B0-A5D3-DD2501AAFE3E}" dt="2026-03-06T06:21:59.289" v="15"/>
        <pc:sldMkLst>
          <pc:docMk/>
          <pc:sldMk cId="3648939341" sldId="1132"/>
        </pc:sldMkLst>
      </pc:sldChg>
      <pc:sldChg chg="setBg">
        <pc:chgData name="Dorran Wajsman" userId="8bdb1de9-6471-4a1d-bda2-6184fef2af02" providerId="ADAL" clId="{89F9A897-013C-51B0-A5D3-DD2501AAFE3E}" dt="2026-03-05T04:24:14.646" v="13"/>
        <pc:sldMkLst>
          <pc:docMk/>
          <pc:sldMk cId="2462676331" sldId="1150"/>
        </pc:sldMkLst>
      </pc:sldChg>
      <pc:sldChg chg="setBg">
        <pc:chgData name="Dorran Wajsman" userId="8bdb1de9-6471-4a1d-bda2-6184fef2af02" providerId="ADAL" clId="{89F9A897-013C-51B0-A5D3-DD2501AAFE3E}" dt="2026-03-05T04:23:43.652" v="7"/>
        <pc:sldMkLst>
          <pc:docMk/>
          <pc:sldMk cId="608390154" sldId="1151"/>
        </pc:sldMkLst>
      </pc:sldChg>
      <pc:sldChg chg="setBg">
        <pc:chgData name="Dorran Wajsman" userId="8bdb1de9-6471-4a1d-bda2-6184fef2af02" providerId="ADAL" clId="{89F9A897-013C-51B0-A5D3-DD2501AAFE3E}" dt="2026-03-05T04:23:07.718" v="3"/>
        <pc:sldMkLst>
          <pc:docMk/>
          <pc:sldMk cId="1372546178" sldId="1154"/>
        </pc:sldMkLst>
      </pc:sldChg>
      <pc:sldChg chg="setBg">
        <pc:chgData name="Dorran Wajsman" userId="8bdb1de9-6471-4a1d-bda2-6184fef2af02" providerId="ADAL" clId="{89F9A897-013C-51B0-A5D3-DD2501AAFE3E}" dt="2026-03-05T04:23:15.048" v="5"/>
        <pc:sldMkLst>
          <pc:docMk/>
          <pc:sldMk cId="574711982" sldId="1156"/>
        </pc:sldMkLst>
      </pc:sldChg>
      <pc:sldChg chg="setBg">
        <pc:chgData name="Dorran Wajsman" userId="8bdb1de9-6471-4a1d-bda2-6184fef2af02" providerId="ADAL" clId="{89F9A897-013C-51B0-A5D3-DD2501AAFE3E}" dt="2026-03-05T04:23:56.081" v="9"/>
        <pc:sldMkLst>
          <pc:docMk/>
          <pc:sldMk cId="1785635333" sldId="1161"/>
        </pc:sldMkLst>
      </pc:sldChg>
      <pc:sldChg chg="setBg">
        <pc:chgData name="Dorran Wajsman" userId="8bdb1de9-6471-4a1d-bda2-6184fef2af02" providerId="ADAL" clId="{89F9A897-013C-51B0-A5D3-DD2501AAFE3E}" dt="2026-03-05T04:24:04.667" v="11"/>
        <pc:sldMkLst>
          <pc:docMk/>
          <pc:sldMk cId="2406883305" sldId="116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6940A-7E6B-A64C-AE67-7AFED0C2222D}" type="datetimeFigureOut">
              <a:rPr lang="en-US" smtClean="0"/>
              <a:t>3/9/26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8D1D78-9213-F244-B238-AB1A3CFE91F0}" type="slidenum">
              <a:rPr lang="en-US" smtClean="0"/>
              <a:t>‹#›</a:t>
            </a:fld>
            <a:endParaRPr lang="en-US"/>
          </a:p>
        </p:txBody>
      </p:sp>
    </p:spTree>
    <p:extLst>
      <p:ext uri="{BB962C8B-B14F-4D97-AF65-F5344CB8AC3E}">
        <p14:creationId xmlns:p14="http://schemas.microsoft.com/office/powerpoint/2010/main" val="2004335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i="1" kern="1200" dirty="0">
                <a:solidFill>
                  <a:schemeClr val="tx1"/>
                </a:solidFill>
                <a:effectLst/>
                <a:latin typeface="+mn-lt"/>
                <a:ea typeface="+mn-ea"/>
                <a:cs typeface="+mn-cs"/>
              </a:rPr>
              <a:t>Introduce yourself with some background about who you are, why you are presenting and why you are supporting R U OK? in Trucks &amp; Sheds. </a:t>
            </a:r>
            <a:endParaRPr lang="en-AU" sz="12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58D1D78-9213-F244-B238-AB1A3CFE91F0}" type="slidenum">
              <a:rPr lang="en-US" smtClean="0"/>
              <a:t>1</a:t>
            </a:fld>
            <a:endParaRPr lang="en-US"/>
          </a:p>
        </p:txBody>
      </p:sp>
    </p:spTree>
    <p:extLst>
      <p:ext uri="{BB962C8B-B14F-4D97-AF65-F5344CB8AC3E}">
        <p14:creationId xmlns:p14="http://schemas.microsoft.com/office/powerpoint/2010/main" val="4078968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200" kern="1200" dirty="0">
                <a:solidFill>
                  <a:schemeClr val="tx1"/>
                </a:solidFill>
                <a:effectLst/>
                <a:latin typeface="+mn-lt"/>
                <a:ea typeface="+mn-ea"/>
                <a:cs typeface="+mn-cs"/>
              </a:rPr>
              <a:t>To know who to ask, you can keep a look out for the signs that someone isn’t themselves.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You might notice changes in what they’re saying or doing, or things that are happening in their life, like relationship breakdown, cost of living pressures, or grief and loss, amongst other things.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When you notice these signs, it’s time to ask.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Question for the audience: </a:t>
            </a:r>
          </a:p>
          <a:p>
            <a:r>
              <a:rPr lang="en-AU" sz="1200" b="1" kern="1200" dirty="0">
                <a:solidFill>
                  <a:schemeClr val="tx1"/>
                </a:solidFill>
                <a:effectLst/>
                <a:latin typeface="+mn-lt"/>
                <a:ea typeface="+mn-ea"/>
                <a:cs typeface="+mn-cs"/>
              </a:rPr>
              <a:t>What are some signs that might indicate someone needs support? </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Possible answers: </a:t>
            </a:r>
          </a:p>
          <a:p>
            <a:r>
              <a:rPr lang="en-AU" sz="1200" kern="1200" dirty="0">
                <a:solidFill>
                  <a:schemeClr val="tx1"/>
                </a:solidFill>
                <a:effectLst/>
                <a:latin typeface="+mn-lt"/>
                <a:ea typeface="+mn-ea"/>
                <a:cs typeface="+mn-cs"/>
              </a:rPr>
              <a:t>– They are missing or late to shifts </a:t>
            </a:r>
          </a:p>
          <a:p>
            <a:r>
              <a:rPr lang="en-AU" sz="1200" kern="1200" dirty="0">
                <a:solidFill>
                  <a:schemeClr val="tx1"/>
                </a:solidFill>
                <a:effectLst/>
                <a:latin typeface="+mn-lt"/>
                <a:ea typeface="+mn-ea"/>
                <a:cs typeface="+mn-cs"/>
              </a:rPr>
              <a:t>– They are not sitting in the lunch room as they usually would </a:t>
            </a:r>
          </a:p>
          <a:p>
            <a:r>
              <a:rPr lang="en-AU" sz="1200" kern="1200" dirty="0">
                <a:solidFill>
                  <a:schemeClr val="tx1"/>
                </a:solidFill>
                <a:effectLst/>
                <a:latin typeface="+mn-lt"/>
                <a:ea typeface="+mn-ea"/>
                <a:cs typeface="+mn-cs"/>
              </a:rPr>
              <a:t>– They might seem angry or easily irritated </a:t>
            </a:r>
          </a:p>
          <a:p>
            <a:r>
              <a:rPr lang="en-AU" sz="1200" kern="1200" dirty="0">
                <a:solidFill>
                  <a:schemeClr val="tx1"/>
                </a:solidFill>
                <a:effectLst/>
                <a:latin typeface="+mn-lt"/>
                <a:ea typeface="+mn-ea"/>
                <a:cs typeface="+mn-cs"/>
              </a:rPr>
              <a:t>– They might be withdrawn or switched off </a:t>
            </a:r>
          </a:p>
          <a:p>
            <a:r>
              <a:rPr lang="en-AU" sz="1200" kern="1200" dirty="0">
                <a:solidFill>
                  <a:schemeClr val="tx1"/>
                </a:solidFill>
                <a:effectLst/>
                <a:latin typeface="+mn-lt"/>
                <a:ea typeface="+mn-ea"/>
                <a:cs typeface="+mn-cs"/>
              </a:rPr>
              <a:t>– They might get dismissive or defensive </a:t>
            </a:r>
          </a:p>
          <a:p>
            <a:r>
              <a:rPr lang="en-AU" sz="1200" kern="1200" dirty="0">
                <a:solidFill>
                  <a:schemeClr val="tx1"/>
                </a:solidFill>
                <a:effectLst/>
                <a:latin typeface="+mn-lt"/>
                <a:ea typeface="+mn-ea"/>
                <a:cs typeface="+mn-cs"/>
              </a:rPr>
              <a:t>– They seem exhausted </a:t>
            </a:r>
          </a:p>
          <a:p>
            <a:r>
              <a:rPr lang="en-AU" sz="1200" kern="1200" dirty="0">
                <a:solidFill>
                  <a:schemeClr val="tx1"/>
                </a:solidFill>
                <a:effectLst/>
                <a:latin typeface="+mn-lt"/>
                <a:ea typeface="+mn-ea"/>
                <a:cs typeface="+mn-cs"/>
              </a:rPr>
              <a:t>– They are having trouble concentrating </a:t>
            </a:r>
          </a:p>
          <a:p>
            <a:r>
              <a:rPr lang="en-AU" sz="1200" kern="1200" dirty="0">
                <a:solidFill>
                  <a:schemeClr val="tx1"/>
                </a:solidFill>
                <a:effectLst/>
                <a:latin typeface="+mn-lt"/>
                <a:ea typeface="+mn-ea"/>
                <a:cs typeface="+mn-cs"/>
              </a:rPr>
              <a:t>– They might be expressing that they feel like a burden or are concerned about the future </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endParaRPr lang="en-AU" dirty="0">
              <a:ea typeface="Calibri"/>
              <a:cs typeface="Calibri"/>
            </a:endParaRPr>
          </a:p>
        </p:txBody>
      </p:sp>
      <p:sp>
        <p:nvSpPr>
          <p:cNvPr id="4" name="Slide Number Placeholder 3"/>
          <p:cNvSpPr>
            <a:spLocks noGrp="1"/>
          </p:cNvSpPr>
          <p:nvPr>
            <p:ph type="sldNum" sz="quarter" idx="5"/>
          </p:nvPr>
        </p:nvSpPr>
        <p:spPr/>
        <p:txBody>
          <a:bodyPr/>
          <a:lstStyle/>
          <a:p>
            <a:fld id="{F58D1D78-9213-F244-B238-AB1A3CFE91F0}" type="slidenum">
              <a:rPr lang="en-US" smtClean="0"/>
              <a:t>10</a:t>
            </a:fld>
            <a:endParaRPr lang="en-US"/>
          </a:p>
        </p:txBody>
      </p:sp>
    </p:spTree>
    <p:extLst>
      <p:ext uri="{BB962C8B-B14F-4D97-AF65-F5344CB8AC3E}">
        <p14:creationId xmlns:p14="http://schemas.microsoft.com/office/powerpoint/2010/main" val="1509063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200" kern="1200" dirty="0">
                <a:solidFill>
                  <a:schemeClr val="tx1"/>
                </a:solidFill>
                <a:effectLst/>
                <a:latin typeface="+mn-lt"/>
                <a:ea typeface="+mn-ea"/>
                <a:cs typeface="+mn-cs"/>
              </a:rPr>
              <a:t>Before you can support someone else, you need to look after yourself. And that’s OK. You might not be in the right headspace or maybe you’re not the best person for the conversation. If that’s the case try to think of someone else in their support network who could talk to them.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To help you decide whether you’re ready to start a meaningful conversation, ask yourself: </a:t>
            </a:r>
          </a:p>
          <a:p>
            <a:pPr marL="171450" indent="-171450">
              <a:buFont typeface="Arial" panose="020B0604020202020204" pitchFamily="34" charset="0"/>
              <a:buChar char="•"/>
            </a:pPr>
            <a:r>
              <a:rPr lang="en-AU" sz="1200" b="1" kern="1200" dirty="0">
                <a:solidFill>
                  <a:schemeClr val="tx1"/>
                </a:solidFill>
                <a:effectLst/>
                <a:latin typeface="+mn-lt"/>
                <a:ea typeface="+mn-ea"/>
                <a:cs typeface="+mn-cs"/>
              </a:rPr>
              <a:t>Am I ready? </a:t>
            </a:r>
            <a:r>
              <a:rPr lang="en-AU" sz="1200" kern="1200" dirty="0">
                <a:solidFill>
                  <a:schemeClr val="tx1"/>
                </a:solidFill>
                <a:effectLst/>
                <a:latin typeface="+mn-lt"/>
                <a:ea typeface="+mn-ea"/>
                <a:cs typeface="+mn-cs"/>
              </a:rPr>
              <a:t>– Am I in a good headspace and ready to genuinely listen? </a:t>
            </a:r>
          </a:p>
          <a:p>
            <a:pPr marL="171450" indent="-171450">
              <a:buFont typeface="Arial" panose="020B0604020202020204" pitchFamily="34" charset="0"/>
              <a:buChar char="•"/>
            </a:pPr>
            <a:r>
              <a:rPr lang="en-AU" sz="1200" b="1" kern="1200" dirty="0">
                <a:solidFill>
                  <a:schemeClr val="tx1"/>
                </a:solidFill>
                <a:effectLst/>
                <a:latin typeface="+mn-lt"/>
                <a:ea typeface="+mn-ea"/>
                <a:cs typeface="+mn-cs"/>
              </a:rPr>
              <a:t>Am I prepared? </a:t>
            </a:r>
            <a:r>
              <a:rPr lang="en-AU" sz="1200" kern="1200" dirty="0">
                <a:solidFill>
                  <a:schemeClr val="tx1"/>
                </a:solidFill>
                <a:effectLst/>
                <a:latin typeface="+mn-lt"/>
                <a:ea typeface="+mn-ea"/>
                <a:cs typeface="+mn-cs"/>
              </a:rPr>
              <a:t>– Have I reminded myself that it’s OK to not have all the answers? Am I prepared for a possible emotional reaction? </a:t>
            </a:r>
          </a:p>
          <a:p>
            <a:pPr marL="171450" indent="-171450">
              <a:buFont typeface="Arial" panose="020B0604020202020204" pitchFamily="34" charset="0"/>
              <a:buChar char="•"/>
            </a:pPr>
            <a:r>
              <a:rPr lang="en-AU" sz="1200" b="1" kern="1200" dirty="0">
                <a:solidFill>
                  <a:schemeClr val="tx1"/>
                </a:solidFill>
                <a:effectLst/>
                <a:latin typeface="+mn-lt"/>
                <a:ea typeface="+mn-ea"/>
                <a:cs typeface="+mn-cs"/>
              </a:rPr>
              <a:t>Have I picked my moment? </a:t>
            </a:r>
            <a:r>
              <a:rPr lang="en-AU" sz="1200" kern="1200" dirty="0">
                <a:solidFill>
                  <a:schemeClr val="tx1"/>
                </a:solidFill>
                <a:effectLst/>
                <a:latin typeface="+mn-lt"/>
                <a:ea typeface="+mn-ea"/>
                <a:cs typeface="+mn-cs"/>
              </a:rPr>
              <a:t>– Have I chosen somewhere private? Have you picked a convenient time for you both? If they say they don’t have time, you can arrange for another time. </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endParaRPr lang="en-AU" dirty="0">
              <a:ea typeface="Calibri"/>
              <a:cs typeface="Calibri"/>
            </a:endParaRPr>
          </a:p>
        </p:txBody>
      </p:sp>
      <p:sp>
        <p:nvSpPr>
          <p:cNvPr id="4" name="Slide Number Placeholder 3"/>
          <p:cNvSpPr>
            <a:spLocks noGrp="1"/>
          </p:cNvSpPr>
          <p:nvPr>
            <p:ph type="sldNum" sz="quarter" idx="5"/>
          </p:nvPr>
        </p:nvSpPr>
        <p:spPr/>
        <p:txBody>
          <a:bodyPr/>
          <a:lstStyle/>
          <a:p>
            <a:fld id="{F58D1D78-9213-F244-B238-AB1A3CFE91F0}" type="slidenum">
              <a:rPr lang="en-US" smtClean="0"/>
              <a:t>11</a:t>
            </a:fld>
            <a:endParaRPr lang="en-US"/>
          </a:p>
        </p:txBody>
      </p:sp>
    </p:spTree>
    <p:extLst>
      <p:ext uri="{BB962C8B-B14F-4D97-AF65-F5344CB8AC3E}">
        <p14:creationId xmlns:p14="http://schemas.microsoft.com/office/powerpoint/2010/main" val="1792765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200" kern="1200" dirty="0">
                <a:solidFill>
                  <a:schemeClr val="tx1"/>
                </a:solidFill>
                <a:effectLst/>
                <a:latin typeface="+mn-lt"/>
                <a:ea typeface="+mn-ea"/>
                <a:cs typeface="+mn-cs"/>
              </a:rPr>
              <a:t>When you’ve noticed the signs and decided that you’re ready, these are the 4 steps of an R U OK? Conversation: </a:t>
            </a:r>
          </a:p>
          <a:p>
            <a:pPr lvl="1"/>
            <a:r>
              <a:rPr lang="en-AU" sz="1200" b="1" kern="1200" dirty="0">
                <a:solidFill>
                  <a:schemeClr val="tx1"/>
                </a:solidFill>
                <a:effectLst/>
                <a:latin typeface="+mn-lt"/>
                <a:ea typeface="+mn-ea"/>
                <a:cs typeface="+mn-cs"/>
              </a:rPr>
              <a:t>A</a:t>
            </a:r>
            <a:r>
              <a:rPr lang="en-AU" sz="1200" kern="1200" dirty="0">
                <a:solidFill>
                  <a:schemeClr val="tx1"/>
                </a:solidFill>
                <a:effectLst/>
                <a:latin typeface="+mn-lt"/>
                <a:ea typeface="+mn-ea"/>
                <a:cs typeface="+mn-cs"/>
              </a:rPr>
              <a:t>sk R U OK? </a:t>
            </a:r>
          </a:p>
          <a:p>
            <a:pPr lvl="1"/>
            <a:r>
              <a:rPr lang="en-AU" sz="1200" b="1" kern="1200" dirty="0">
                <a:solidFill>
                  <a:schemeClr val="tx1"/>
                </a:solidFill>
                <a:effectLst/>
                <a:latin typeface="+mn-lt"/>
                <a:ea typeface="+mn-ea"/>
                <a:cs typeface="+mn-cs"/>
              </a:rPr>
              <a:t>L</a:t>
            </a:r>
            <a:r>
              <a:rPr lang="en-AU" sz="1200" kern="1200" dirty="0">
                <a:solidFill>
                  <a:schemeClr val="tx1"/>
                </a:solidFill>
                <a:effectLst/>
                <a:latin typeface="+mn-lt"/>
                <a:ea typeface="+mn-ea"/>
                <a:cs typeface="+mn-cs"/>
              </a:rPr>
              <a:t>isten </a:t>
            </a:r>
          </a:p>
          <a:p>
            <a:pPr lvl="1"/>
            <a:r>
              <a:rPr lang="en-AU" sz="1200" b="1" kern="1200" dirty="0">
                <a:solidFill>
                  <a:schemeClr val="tx1"/>
                </a:solidFill>
                <a:effectLst/>
                <a:latin typeface="+mn-lt"/>
                <a:ea typeface="+mn-ea"/>
                <a:cs typeface="+mn-cs"/>
              </a:rPr>
              <a:t>E</a:t>
            </a:r>
            <a:r>
              <a:rPr lang="en-AU" sz="1200" kern="1200" dirty="0">
                <a:solidFill>
                  <a:schemeClr val="tx1"/>
                </a:solidFill>
                <a:effectLst/>
                <a:latin typeface="+mn-lt"/>
                <a:ea typeface="+mn-ea"/>
                <a:cs typeface="+mn-cs"/>
              </a:rPr>
              <a:t>ncourage Action </a:t>
            </a:r>
          </a:p>
          <a:p>
            <a:pPr lvl="1"/>
            <a:r>
              <a:rPr lang="en-AU" sz="1200" b="1" kern="1200" dirty="0">
                <a:solidFill>
                  <a:schemeClr val="tx1"/>
                </a:solidFill>
                <a:effectLst/>
                <a:latin typeface="+mn-lt"/>
                <a:ea typeface="+mn-ea"/>
                <a:cs typeface="+mn-cs"/>
              </a:rPr>
              <a:t>C</a:t>
            </a:r>
            <a:r>
              <a:rPr lang="en-AU" sz="1200" kern="1200" dirty="0">
                <a:solidFill>
                  <a:schemeClr val="tx1"/>
                </a:solidFill>
                <a:effectLst/>
                <a:latin typeface="+mn-lt"/>
                <a:ea typeface="+mn-ea"/>
                <a:cs typeface="+mn-cs"/>
              </a:rPr>
              <a:t>heck in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There’s a handy acronym of </a:t>
            </a:r>
            <a:r>
              <a:rPr lang="en-AU" sz="1200" b="1" kern="1200" dirty="0">
                <a:solidFill>
                  <a:schemeClr val="tx1"/>
                </a:solidFill>
                <a:effectLst/>
                <a:latin typeface="+mn-lt"/>
                <a:ea typeface="+mn-ea"/>
                <a:cs typeface="+mn-cs"/>
              </a:rPr>
              <a:t>‘ALEC’ </a:t>
            </a:r>
            <a:r>
              <a:rPr lang="en-AU" sz="1200" kern="1200" dirty="0">
                <a:solidFill>
                  <a:schemeClr val="tx1"/>
                </a:solidFill>
                <a:effectLst/>
                <a:latin typeface="+mn-lt"/>
                <a:ea typeface="+mn-ea"/>
                <a:cs typeface="+mn-cs"/>
              </a:rPr>
              <a:t>to help you remember. </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endParaRPr lang="en-AU" dirty="0">
              <a:ea typeface="Calibri"/>
              <a:cs typeface="Calibri"/>
            </a:endParaRPr>
          </a:p>
        </p:txBody>
      </p:sp>
      <p:sp>
        <p:nvSpPr>
          <p:cNvPr id="4" name="Slide Number Placeholder 3"/>
          <p:cNvSpPr>
            <a:spLocks noGrp="1"/>
          </p:cNvSpPr>
          <p:nvPr>
            <p:ph type="sldNum" sz="quarter" idx="5"/>
          </p:nvPr>
        </p:nvSpPr>
        <p:spPr/>
        <p:txBody>
          <a:bodyPr/>
          <a:lstStyle/>
          <a:p>
            <a:fld id="{F58D1D78-9213-F244-B238-AB1A3CFE91F0}" type="slidenum">
              <a:rPr lang="en-US" smtClean="0"/>
              <a:t>12</a:t>
            </a:fld>
            <a:endParaRPr lang="en-US"/>
          </a:p>
        </p:txBody>
      </p:sp>
    </p:spTree>
    <p:extLst>
      <p:ext uri="{BB962C8B-B14F-4D97-AF65-F5344CB8AC3E}">
        <p14:creationId xmlns:p14="http://schemas.microsoft.com/office/powerpoint/2010/main" val="951773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Step 1: Ask </a:t>
            </a:r>
            <a:endParaRPr lang="en-A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a:solidFill>
                  <a:schemeClr val="tx1"/>
                </a:solidFill>
                <a:effectLst/>
                <a:latin typeface="+mn-lt"/>
                <a:ea typeface="+mn-ea"/>
                <a:cs typeface="+mn-cs"/>
              </a:rPr>
              <a:t>Be relaxed and friendly in your approach. Think about how you can ease into the conversation.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You don’t need to use the words, ‘are you OK?’ – you can ask in any way that feels comfortable for you and your relationship with that person.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If they don’t want to talk let them know you’ll always be ready for them when they are or ask if there’s someone else they’d be more comfortable chatting to.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You can start by letting them know you’ve noticed a change, without being accusatory. You could say something like: </a:t>
            </a:r>
          </a:p>
          <a:p>
            <a:pPr lvl="1"/>
            <a:r>
              <a:rPr lang="en-AU" sz="1200" i="1" kern="1200" dirty="0">
                <a:solidFill>
                  <a:schemeClr val="tx1"/>
                </a:solidFill>
                <a:effectLst/>
                <a:latin typeface="+mn-lt"/>
                <a:ea typeface="+mn-ea"/>
                <a:cs typeface="+mn-cs"/>
              </a:rPr>
              <a:t>“I’ve noticed a few changes in what you’ve been saying/doing. How are things for you at the moment?” </a:t>
            </a:r>
            <a:endParaRPr lang="en-AU" sz="1200" kern="1200" dirty="0">
              <a:solidFill>
                <a:schemeClr val="tx1"/>
              </a:solidFill>
              <a:effectLst/>
              <a:latin typeface="+mn-lt"/>
              <a:ea typeface="+mn-ea"/>
              <a:cs typeface="+mn-cs"/>
            </a:endParaRPr>
          </a:p>
          <a:p>
            <a:pPr lvl="1"/>
            <a:r>
              <a:rPr lang="en-AU" sz="1200" i="1" kern="1200" dirty="0">
                <a:solidFill>
                  <a:schemeClr val="tx1"/>
                </a:solidFill>
                <a:effectLst/>
                <a:latin typeface="+mn-lt"/>
                <a:ea typeface="+mn-ea"/>
                <a:cs typeface="+mn-cs"/>
              </a:rPr>
              <a:t>“I know there’s been some big life changes for you recently, how are you going with that?” </a:t>
            </a:r>
            <a:endParaRPr lang="en-AU" sz="1200" kern="1200" dirty="0">
              <a:solidFill>
                <a:schemeClr val="tx1"/>
              </a:solidFill>
              <a:effectLst/>
              <a:latin typeface="+mn-lt"/>
              <a:ea typeface="+mn-ea"/>
              <a:cs typeface="+mn-cs"/>
            </a:endParaRPr>
          </a:p>
          <a:p>
            <a:pPr lvl="1"/>
            <a:r>
              <a:rPr lang="en-AU" sz="1200" kern="1200" dirty="0">
                <a:solidFill>
                  <a:schemeClr val="tx1"/>
                </a:solidFill>
                <a:effectLst/>
                <a:latin typeface="+mn-lt"/>
                <a:ea typeface="+mn-ea"/>
                <a:cs typeface="+mn-cs"/>
              </a:rPr>
              <a:t>OR </a:t>
            </a:r>
          </a:p>
          <a:p>
            <a:pPr lvl="1"/>
            <a:r>
              <a:rPr lang="en-AU" sz="1200" i="1" kern="1200" dirty="0">
                <a:solidFill>
                  <a:schemeClr val="tx1"/>
                </a:solidFill>
                <a:effectLst/>
                <a:latin typeface="+mn-lt"/>
                <a:ea typeface="+mn-ea"/>
                <a:cs typeface="+mn-cs"/>
              </a:rPr>
              <a:t>“You don’t seem yourself lately – want to talk about it?” </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13</a:t>
            </a:fld>
            <a:endParaRPr lang="en-US"/>
          </a:p>
        </p:txBody>
      </p:sp>
    </p:spTree>
    <p:extLst>
      <p:ext uri="{BB962C8B-B14F-4D97-AF65-F5344CB8AC3E}">
        <p14:creationId xmlns:p14="http://schemas.microsoft.com/office/powerpoint/2010/main" val="2805835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Step 2: Listen </a:t>
            </a:r>
            <a:endParaRPr lang="en-A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a:solidFill>
                  <a:schemeClr val="tx1"/>
                </a:solidFill>
                <a:effectLst/>
                <a:latin typeface="+mn-lt"/>
                <a:ea typeface="+mn-ea"/>
                <a:cs typeface="+mn-cs"/>
              </a:rPr>
              <a:t>Listening with an open mind can be the hardest thing to do, but it’s one of the most important parts of the conversation.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It can be tempting to jump in and try to push someone’s worries away or offer a ‘quick fix’. It can be really hard to hear that someone is in pain or struggling – but try and sit with the discomfort and remind yourself that your support can be crucial.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Avoid rushing the conversation and don’t be afraid to sit in silence.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Give the person some space and quiet so they can find the words to express what they’re going through.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You could say: </a:t>
            </a:r>
          </a:p>
          <a:p>
            <a:pPr lvl="1"/>
            <a:r>
              <a:rPr lang="en-AU" sz="1200" i="1" kern="1200" dirty="0">
                <a:solidFill>
                  <a:schemeClr val="tx1"/>
                </a:solidFill>
                <a:effectLst/>
                <a:latin typeface="+mn-lt"/>
                <a:ea typeface="+mn-ea"/>
                <a:cs typeface="+mn-cs"/>
              </a:rPr>
              <a:t>“I’m here to listen if you want to talk more” </a:t>
            </a:r>
            <a:endParaRPr lang="en-AU" sz="1200" kern="1200" dirty="0">
              <a:solidFill>
                <a:schemeClr val="tx1"/>
              </a:solidFill>
              <a:effectLst/>
              <a:latin typeface="+mn-lt"/>
              <a:ea typeface="+mn-ea"/>
              <a:cs typeface="+mn-cs"/>
            </a:endParaRPr>
          </a:p>
          <a:p>
            <a:pPr lvl="1"/>
            <a:r>
              <a:rPr lang="en-AU" sz="1200" i="1" kern="1200" dirty="0">
                <a:solidFill>
                  <a:schemeClr val="tx1"/>
                </a:solidFill>
                <a:effectLst/>
                <a:latin typeface="+mn-lt"/>
                <a:ea typeface="+mn-ea"/>
                <a:cs typeface="+mn-cs"/>
              </a:rPr>
              <a:t>“How are you feeling about that?” </a:t>
            </a:r>
            <a:endParaRPr lang="en-AU" sz="1200" kern="1200" dirty="0">
              <a:solidFill>
                <a:schemeClr val="tx1"/>
              </a:solidFill>
              <a:effectLst/>
              <a:latin typeface="+mn-lt"/>
              <a:ea typeface="+mn-ea"/>
              <a:cs typeface="+mn-cs"/>
            </a:endParaRPr>
          </a:p>
          <a:p>
            <a:pPr lvl="1"/>
            <a:r>
              <a:rPr lang="en-AU" sz="1200" b="1" kern="1200" dirty="0">
                <a:solidFill>
                  <a:schemeClr val="tx1"/>
                </a:solidFill>
                <a:effectLst/>
                <a:latin typeface="+mn-lt"/>
                <a:ea typeface="+mn-ea"/>
                <a:cs typeface="+mn-cs"/>
              </a:rPr>
              <a:t>OR </a:t>
            </a:r>
            <a:endParaRPr lang="en-AU" sz="1200" kern="1200" dirty="0">
              <a:solidFill>
                <a:schemeClr val="tx1"/>
              </a:solidFill>
              <a:effectLst/>
              <a:latin typeface="+mn-lt"/>
              <a:ea typeface="+mn-ea"/>
              <a:cs typeface="+mn-cs"/>
            </a:endParaRPr>
          </a:p>
          <a:p>
            <a:pPr lvl="1"/>
            <a:r>
              <a:rPr lang="en-AU" sz="1200" i="1" kern="1200" dirty="0">
                <a:solidFill>
                  <a:schemeClr val="tx1"/>
                </a:solidFill>
                <a:effectLst/>
                <a:latin typeface="+mn-lt"/>
                <a:ea typeface="+mn-ea"/>
                <a:cs typeface="+mn-cs"/>
              </a:rPr>
              <a:t>“I’m not going to pretend I know what it’s like for you, but I’m here to listen to why you feel the way you do.” </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14</a:t>
            </a:fld>
            <a:endParaRPr lang="en-US"/>
          </a:p>
        </p:txBody>
      </p:sp>
    </p:spTree>
    <p:extLst>
      <p:ext uri="{BB962C8B-B14F-4D97-AF65-F5344CB8AC3E}">
        <p14:creationId xmlns:p14="http://schemas.microsoft.com/office/powerpoint/2010/main" val="2026844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Step 3: Encourage action </a:t>
            </a:r>
            <a:endParaRPr lang="en-A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a:solidFill>
                  <a:schemeClr val="tx1"/>
                </a:solidFill>
                <a:effectLst/>
                <a:latin typeface="+mn-lt"/>
                <a:ea typeface="+mn-ea"/>
                <a:cs typeface="+mn-cs"/>
              </a:rPr>
              <a:t>Once they’ve shared what they’re going through, you might suggest to them that they think about one small step they might be able to take to improve their situation.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If they’ve been feeling this way for more than two weeks they might need to see their doctor or an appropriate health professional.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You don’t have to have the answers or be able to offer professional health advice, but you can help them consider the next steps and actions they can take to manage their situation.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You could say: </a:t>
            </a:r>
          </a:p>
          <a:p>
            <a:pPr lvl="1"/>
            <a:r>
              <a:rPr lang="en-AU" sz="1200" i="1" kern="1200" dirty="0">
                <a:solidFill>
                  <a:schemeClr val="tx1"/>
                </a:solidFill>
                <a:effectLst/>
                <a:latin typeface="+mn-lt"/>
                <a:ea typeface="+mn-ea"/>
                <a:cs typeface="+mn-cs"/>
              </a:rPr>
              <a:t>“What do you think is a first step that would help you through this?” </a:t>
            </a:r>
            <a:endParaRPr lang="en-AU" sz="1200" kern="1200" dirty="0">
              <a:solidFill>
                <a:schemeClr val="tx1"/>
              </a:solidFill>
              <a:effectLst/>
              <a:latin typeface="+mn-lt"/>
              <a:ea typeface="+mn-ea"/>
              <a:cs typeface="+mn-cs"/>
            </a:endParaRPr>
          </a:p>
          <a:p>
            <a:pPr lvl="1"/>
            <a:r>
              <a:rPr lang="en-AU" sz="1200" i="1" kern="1200" dirty="0">
                <a:solidFill>
                  <a:schemeClr val="tx1"/>
                </a:solidFill>
                <a:effectLst/>
                <a:latin typeface="+mn-lt"/>
                <a:ea typeface="+mn-ea"/>
                <a:cs typeface="+mn-cs"/>
              </a:rPr>
              <a:t>“What can I do right now to support you?” </a:t>
            </a:r>
            <a:endParaRPr lang="en-AU" sz="1200" kern="1200" dirty="0">
              <a:solidFill>
                <a:schemeClr val="tx1"/>
              </a:solidFill>
              <a:effectLst/>
              <a:latin typeface="+mn-lt"/>
              <a:ea typeface="+mn-ea"/>
              <a:cs typeface="+mn-cs"/>
            </a:endParaRPr>
          </a:p>
          <a:p>
            <a:pPr lvl="1"/>
            <a:r>
              <a:rPr lang="en-AU" sz="1200" b="1" kern="1200" dirty="0">
                <a:solidFill>
                  <a:schemeClr val="tx1"/>
                </a:solidFill>
                <a:effectLst/>
                <a:latin typeface="+mn-lt"/>
                <a:ea typeface="+mn-ea"/>
                <a:cs typeface="+mn-cs"/>
              </a:rPr>
              <a:t>OR </a:t>
            </a:r>
            <a:endParaRPr lang="en-AU" sz="1200" kern="1200" dirty="0">
              <a:solidFill>
                <a:schemeClr val="tx1"/>
              </a:solidFill>
              <a:effectLst/>
              <a:latin typeface="+mn-lt"/>
              <a:ea typeface="+mn-ea"/>
              <a:cs typeface="+mn-cs"/>
            </a:endParaRPr>
          </a:p>
          <a:p>
            <a:pPr lvl="1"/>
            <a:r>
              <a:rPr lang="en-AU" sz="1200" i="1" kern="1200" dirty="0">
                <a:solidFill>
                  <a:schemeClr val="tx1"/>
                </a:solidFill>
                <a:effectLst/>
                <a:latin typeface="+mn-lt"/>
                <a:ea typeface="+mn-ea"/>
                <a:cs typeface="+mn-cs"/>
              </a:rPr>
              <a:t>“Have you spoken to your doctor or a health professional about this? It might be a matter of finding the right fit with someone.” </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15</a:t>
            </a:fld>
            <a:endParaRPr lang="en-US"/>
          </a:p>
        </p:txBody>
      </p:sp>
    </p:spTree>
    <p:extLst>
      <p:ext uri="{BB962C8B-B14F-4D97-AF65-F5344CB8AC3E}">
        <p14:creationId xmlns:p14="http://schemas.microsoft.com/office/powerpoint/2010/main" val="3392956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200" kern="1200" dirty="0">
                <a:solidFill>
                  <a:schemeClr val="tx1"/>
                </a:solidFill>
                <a:effectLst/>
                <a:latin typeface="+mn-lt"/>
                <a:ea typeface="+mn-ea"/>
                <a:cs typeface="+mn-cs"/>
              </a:rPr>
              <a:t>Sometimes that person might need immediate support. These are some useful contacts for Australian services that are available nationally and can provide emotional and crisis support.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If at any time you feel overwhelmed by any feelings, it is important that you talk to someone you trust. A doctor, family member or friend, or make contact with one of these services.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These services can also provide you with guidance to support someone else.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You can find a directory with more services and supports on the R U OK? website (</a:t>
            </a:r>
            <a:r>
              <a:rPr lang="en-AU" sz="1200" kern="1200" dirty="0" err="1">
                <a:solidFill>
                  <a:schemeClr val="tx1"/>
                </a:solidFill>
                <a:effectLst/>
                <a:latin typeface="+mn-lt"/>
                <a:ea typeface="+mn-ea"/>
                <a:cs typeface="+mn-cs"/>
              </a:rPr>
              <a:t>ruok.org.au</a:t>
            </a:r>
            <a:r>
              <a:rPr lang="en-AU" sz="1200" kern="1200" dirty="0">
                <a:solidFill>
                  <a:schemeClr val="tx1"/>
                </a:solidFill>
                <a:effectLst/>
                <a:latin typeface="+mn-lt"/>
                <a:ea typeface="+mn-ea"/>
                <a:cs typeface="+mn-cs"/>
              </a:rPr>
              <a:t>) and the Healthy Heads App and website (</a:t>
            </a:r>
            <a:r>
              <a:rPr lang="en-AU" sz="1200" kern="1200" dirty="0" err="1">
                <a:solidFill>
                  <a:schemeClr val="tx1"/>
                </a:solidFill>
                <a:effectLst/>
                <a:latin typeface="+mn-lt"/>
                <a:ea typeface="+mn-ea"/>
                <a:cs typeface="+mn-cs"/>
              </a:rPr>
              <a:t>www.healthyheads.org.au</a:t>
            </a:r>
            <a:r>
              <a:rPr lang="en-AU"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AU" sz="1200" i="1" kern="1200" dirty="0">
                <a:solidFill>
                  <a:schemeClr val="tx1"/>
                </a:solidFill>
                <a:effectLst/>
                <a:latin typeface="+mn-lt"/>
                <a:ea typeface="+mn-ea"/>
                <a:cs typeface="+mn-cs"/>
              </a:rPr>
              <a:t>If your workplace has an Employee Assistance Program (EAP) this is a good opportunity to remind them how to access it or you could also suggest downloading the free Healthy Heads App. </a:t>
            </a:r>
            <a:endParaRPr lang="en-AU" sz="1200" kern="1200" dirty="0">
              <a:solidFill>
                <a:schemeClr val="tx1"/>
              </a:solidFill>
              <a:effectLst/>
              <a:latin typeface="+mn-lt"/>
              <a:ea typeface="+mn-ea"/>
              <a:cs typeface="+mn-cs"/>
            </a:endParaRPr>
          </a:p>
          <a:p>
            <a:endParaRPr lang="en-US" b="1"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D1D78-9213-F244-B238-AB1A3CFE91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572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Step 4: Check in </a:t>
            </a:r>
            <a:endParaRPr lang="en-A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a:solidFill>
                  <a:schemeClr val="tx1"/>
                </a:solidFill>
                <a:effectLst/>
                <a:latin typeface="+mn-lt"/>
                <a:ea typeface="+mn-ea"/>
                <a:cs typeface="+mn-cs"/>
              </a:rPr>
              <a:t>After the conversation make sure you stay connected and keep checking in.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Make a joint decision to spend some time together in the near future so you can see how they’re going. Your ongoing care can make a difference and make them feel supported.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When you check in you could say: </a:t>
            </a:r>
          </a:p>
          <a:p>
            <a:pPr lvl="1"/>
            <a:r>
              <a:rPr lang="en-AU" sz="1200" i="1" kern="1200" dirty="0">
                <a:solidFill>
                  <a:schemeClr val="tx1"/>
                </a:solidFill>
                <a:effectLst/>
                <a:latin typeface="+mn-lt"/>
                <a:ea typeface="+mn-ea"/>
                <a:cs typeface="+mn-cs"/>
              </a:rPr>
              <a:t>“Just wanted to check in and see how you’re doing?” </a:t>
            </a:r>
            <a:endParaRPr lang="en-AU" sz="1200" kern="1200" dirty="0">
              <a:solidFill>
                <a:schemeClr val="tx1"/>
              </a:solidFill>
              <a:effectLst/>
              <a:latin typeface="+mn-lt"/>
              <a:ea typeface="+mn-ea"/>
              <a:cs typeface="+mn-cs"/>
            </a:endParaRPr>
          </a:p>
          <a:p>
            <a:pPr lvl="1"/>
            <a:r>
              <a:rPr lang="en-AU" sz="1200" b="1" kern="1200" dirty="0">
                <a:solidFill>
                  <a:schemeClr val="tx1"/>
                </a:solidFill>
                <a:effectLst/>
                <a:latin typeface="+mn-lt"/>
                <a:ea typeface="+mn-ea"/>
                <a:cs typeface="+mn-cs"/>
              </a:rPr>
              <a:t>“Have things improved or changed since we last spoke?” </a:t>
            </a:r>
            <a:endParaRPr lang="en-AU" sz="1200" kern="1200" dirty="0">
              <a:solidFill>
                <a:schemeClr val="tx1"/>
              </a:solidFill>
              <a:effectLst/>
              <a:latin typeface="+mn-lt"/>
              <a:ea typeface="+mn-ea"/>
              <a:cs typeface="+mn-cs"/>
            </a:endParaRPr>
          </a:p>
          <a:p>
            <a:pPr lvl="1"/>
            <a:r>
              <a:rPr lang="en-AU" sz="1200" b="1" kern="1200" dirty="0">
                <a:solidFill>
                  <a:schemeClr val="tx1"/>
                </a:solidFill>
                <a:effectLst/>
                <a:latin typeface="+mn-lt"/>
                <a:ea typeface="+mn-ea"/>
                <a:cs typeface="+mn-cs"/>
              </a:rPr>
              <a:t>OR </a:t>
            </a:r>
            <a:endParaRPr lang="en-AU" sz="1200" kern="1200" dirty="0">
              <a:solidFill>
                <a:schemeClr val="tx1"/>
              </a:solidFill>
              <a:effectLst/>
              <a:latin typeface="+mn-lt"/>
              <a:ea typeface="+mn-ea"/>
              <a:cs typeface="+mn-cs"/>
            </a:endParaRPr>
          </a:p>
          <a:p>
            <a:pPr lvl="1"/>
            <a:r>
              <a:rPr lang="en-AU" sz="1200" i="1" kern="1200" dirty="0">
                <a:solidFill>
                  <a:schemeClr val="tx1"/>
                </a:solidFill>
                <a:effectLst/>
                <a:latin typeface="+mn-lt"/>
                <a:ea typeface="+mn-ea"/>
                <a:cs typeface="+mn-cs"/>
              </a:rPr>
              <a:t>“Do you need more support?” </a:t>
            </a:r>
            <a:endParaRPr lang="en-A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a:solidFill>
                  <a:schemeClr val="tx1"/>
                </a:solidFill>
                <a:effectLst/>
                <a:latin typeface="+mn-lt"/>
                <a:ea typeface="+mn-ea"/>
                <a:cs typeface="+mn-cs"/>
              </a:rPr>
              <a:t>It’s important that if you say you will follow up or check in, you do. </a:t>
            </a: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17</a:t>
            </a:fld>
            <a:endParaRPr lang="en-US"/>
          </a:p>
        </p:txBody>
      </p:sp>
    </p:spTree>
    <p:extLst>
      <p:ext uri="{BB962C8B-B14F-4D97-AF65-F5344CB8AC3E}">
        <p14:creationId xmlns:p14="http://schemas.microsoft.com/office/powerpoint/2010/main" val="771450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200" kern="1200" dirty="0">
                <a:solidFill>
                  <a:schemeClr val="tx1"/>
                </a:solidFill>
                <a:effectLst/>
                <a:latin typeface="+mn-lt"/>
                <a:ea typeface="+mn-ea"/>
                <a:cs typeface="+mn-cs"/>
              </a:rPr>
              <a:t>Those are the 4- steps of an R U OK? Conversation. </a:t>
            </a:r>
          </a:p>
          <a:p>
            <a:pPr lvl="1"/>
            <a:r>
              <a:rPr lang="en-AU" sz="1200" b="1" kern="1200" dirty="0">
                <a:solidFill>
                  <a:schemeClr val="tx1"/>
                </a:solidFill>
                <a:effectLst/>
                <a:latin typeface="+mn-lt"/>
                <a:ea typeface="+mn-ea"/>
                <a:cs typeface="+mn-cs"/>
              </a:rPr>
              <a:t>1. A</a:t>
            </a:r>
            <a:r>
              <a:rPr lang="en-AU" sz="1200" kern="1200" dirty="0">
                <a:solidFill>
                  <a:schemeClr val="tx1"/>
                </a:solidFill>
                <a:effectLst/>
                <a:latin typeface="+mn-lt"/>
                <a:ea typeface="+mn-ea"/>
                <a:cs typeface="+mn-cs"/>
              </a:rPr>
              <a:t>sk </a:t>
            </a:r>
          </a:p>
          <a:p>
            <a:pPr lvl="1"/>
            <a:r>
              <a:rPr lang="en-AU" sz="1200" b="1" kern="1200" dirty="0">
                <a:solidFill>
                  <a:schemeClr val="tx1"/>
                </a:solidFill>
                <a:effectLst/>
                <a:latin typeface="+mn-lt"/>
                <a:ea typeface="+mn-ea"/>
                <a:cs typeface="+mn-cs"/>
              </a:rPr>
              <a:t>2. L</a:t>
            </a:r>
            <a:r>
              <a:rPr lang="en-AU" sz="1200" kern="1200" dirty="0">
                <a:solidFill>
                  <a:schemeClr val="tx1"/>
                </a:solidFill>
                <a:effectLst/>
                <a:latin typeface="+mn-lt"/>
                <a:ea typeface="+mn-ea"/>
                <a:cs typeface="+mn-cs"/>
              </a:rPr>
              <a:t>isten </a:t>
            </a:r>
          </a:p>
          <a:p>
            <a:pPr lvl="1"/>
            <a:r>
              <a:rPr lang="en-AU" sz="1200" b="1" kern="1200" dirty="0">
                <a:solidFill>
                  <a:schemeClr val="tx1"/>
                </a:solidFill>
                <a:effectLst/>
                <a:latin typeface="+mn-lt"/>
                <a:ea typeface="+mn-ea"/>
                <a:cs typeface="+mn-cs"/>
              </a:rPr>
              <a:t>3</a:t>
            </a:r>
            <a:r>
              <a:rPr lang="en-AU" sz="1200" kern="1200" dirty="0">
                <a:solidFill>
                  <a:schemeClr val="tx1"/>
                </a:solidFill>
                <a:effectLst/>
                <a:latin typeface="+mn-lt"/>
                <a:ea typeface="+mn-ea"/>
                <a:cs typeface="+mn-cs"/>
              </a:rPr>
              <a:t>. </a:t>
            </a:r>
            <a:r>
              <a:rPr lang="en-AU" sz="1200" b="1" kern="1200" dirty="0">
                <a:solidFill>
                  <a:schemeClr val="tx1"/>
                </a:solidFill>
                <a:effectLst/>
                <a:latin typeface="+mn-lt"/>
                <a:ea typeface="+mn-ea"/>
                <a:cs typeface="+mn-cs"/>
              </a:rPr>
              <a:t>E</a:t>
            </a:r>
            <a:r>
              <a:rPr lang="en-AU" sz="1200" kern="1200" dirty="0">
                <a:solidFill>
                  <a:schemeClr val="tx1"/>
                </a:solidFill>
                <a:effectLst/>
                <a:latin typeface="+mn-lt"/>
                <a:ea typeface="+mn-ea"/>
                <a:cs typeface="+mn-cs"/>
              </a:rPr>
              <a:t>ncourage Action </a:t>
            </a:r>
          </a:p>
          <a:p>
            <a:pPr lvl="1"/>
            <a:r>
              <a:rPr lang="en-AU" sz="1200" b="1" kern="1200" dirty="0">
                <a:solidFill>
                  <a:schemeClr val="tx1"/>
                </a:solidFill>
                <a:effectLst/>
                <a:latin typeface="+mn-lt"/>
                <a:ea typeface="+mn-ea"/>
                <a:cs typeface="+mn-cs"/>
              </a:rPr>
              <a:t>4. C</a:t>
            </a:r>
            <a:r>
              <a:rPr lang="en-AU" sz="1200" kern="1200" dirty="0">
                <a:solidFill>
                  <a:schemeClr val="tx1"/>
                </a:solidFill>
                <a:effectLst/>
                <a:latin typeface="+mn-lt"/>
                <a:ea typeface="+mn-ea"/>
                <a:cs typeface="+mn-cs"/>
              </a:rPr>
              <a:t>heck In.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To help show you the power of a conversation, Bruce and Sally-</a:t>
            </a:r>
            <a:r>
              <a:rPr lang="en-AU" sz="1200" kern="1200" dirty="0" err="1">
                <a:solidFill>
                  <a:schemeClr val="tx1"/>
                </a:solidFill>
                <a:effectLst/>
                <a:latin typeface="+mn-lt"/>
                <a:ea typeface="+mn-ea"/>
                <a:cs typeface="+mn-cs"/>
              </a:rPr>
              <a:t>ann</a:t>
            </a:r>
            <a:r>
              <a:rPr lang="en-AU" sz="1200" kern="1200" dirty="0">
                <a:solidFill>
                  <a:schemeClr val="tx1"/>
                </a:solidFill>
                <a:effectLst/>
                <a:latin typeface="+mn-lt"/>
                <a:ea typeface="+mn-ea"/>
                <a:cs typeface="+mn-cs"/>
              </a:rPr>
              <a:t> from within the industry have shared their lived experience of suicide and the impact of an R U OK? Conversation and why it’s so important to build an R U OK? Culture in Trucks &amp; Sheds.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You can read more about their stories at </a:t>
            </a:r>
            <a:r>
              <a:rPr lang="en-AU" sz="1200" kern="1200" dirty="0" err="1">
                <a:solidFill>
                  <a:schemeClr val="tx1"/>
                </a:solidFill>
                <a:effectLst/>
                <a:latin typeface="+mn-lt"/>
                <a:ea typeface="+mn-ea"/>
                <a:cs typeface="+mn-cs"/>
              </a:rPr>
              <a:t>healthyheads.org.au</a:t>
            </a:r>
            <a:r>
              <a:rPr lang="en-AU" sz="1200" kern="1200" dirty="0">
                <a:solidFill>
                  <a:schemeClr val="tx1"/>
                </a:solidFill>
                <a:effectLst/>
                <a:latin typeface="+mn-lt"/>
                <a:ea typeface="+mn-ea"/>
                <a:cs typeface="+mn-cs"/>
              </a:rPr>
              <a:t>/</a:t>
            </a:r>
            <a:r>
              <a:rPr lang="en-AU" sz="1200" kern="1200" dirty="0" err="1">
                <a:solidFill>
                  <a:schemeClr val="tx1"/>
                </a:solidFill>
                <a:effectLst/>
                <a:latin typeface="+mn-lt"/>
                <a:ea typeface="+mn-ea"/>
                <a:cs typeface="+mn-cs"/>
              </a:rPr>
              <a:t>ruok</a:t>
            </a:r>
            <a:r>
              <a:rPr lang="en-AU"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18</a:t>
            </a:fld>
            <a:endParaRPr lang="en-US"/>
          </a:p>
        </p:txBody>
      </p:sp>
    </p:spTree>
    <p:extLst>
      <p:ext uri="{BB962C8B-B14F-4D97-AF65-F5344CB8AC3E}">
        <p14:creationId xmlns:p14="http://schemas.microsoft.com/office/powerpoint/2010/main" val="2726033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For additional resources to help build an R U OK? Culture in Trucks &amp; Sheds, there are a number of free resources available at </a:t>
            </a:r>
            <a:r>
              <a:rPr lang="en-AU" sz="1200" kern="1200" dirty="0" err="1">
                <a:solidFill>
                  <a:schemeClr val="tx1"/>
                </a:solidFill>
                <a:effectLst/>
                <a:latin typeface="+mn-lt"/>
                <a:ea typeface="+mn-ea"/>
                <a:cs typeface="+mn-cs"/>
              </a:rPr>
              <a:t>healthyheads.org.au</a:t>
            </a:r>
            <a:r>
              <a:rPr lang="en-AU" sz="1200" kern="1200" dirty="0">
                <a:solidFill>
                  <a:schemeClr val="tx1"/>
                </a:solidFill>
                <a:effectLst/>
                <a:latin typeface="+mn-lt"/>
                <a:ea typeface="+mn-ea"/>
                <a:cs typeface="+mn-cs"/>
              </a:rPr>
              <a:t>/</a:t>
            </a:r>
            <a:r>
              <a:rPr lang="en-AU" sz="1200" kern="1200" dirty="0" err="1">
                <a:solidFill>
                  <a:schemeClr val="tx1"/>
                </a:solidFill>
                <a:effectLst/>
                <a:latin typeface="+mn-lt"/>
                <a:ea typeface="+mn-ea"/>
                <a:cs typeface="+mn-cs"/>
              </a:rPr>
              <a:t>ruok</a:t>
            </a:r>
            <a:r>
              <a:rPr lang="en-AU"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19</a:t>
            </a:fld>
            <a:endParaRPr lang="en-US"/>
          </a:p>
        </p:txBody>
      </p:sp>
    </p:spTree>
    <p:extLst>
      <p:ext uri="{BB962C8B-B14F-4D97-AF65-F5344CB8AC3E}">
        <p14:creationId xmlns:p14="http://schemas.microsoft.com/office/powerpoint/2010/main" val="1482292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1" u="none" strike="noStrike" kern="1200" dirty="0">
                <a:solidFill>
                  <a:schemeClr val="tx1"/>
                </a:solidFill>
                <a:effectLst/>
                <a:latin typeface="+mn-lt"/>
                <a:ea typeface="+mn-ea"/>
                <a:cs typeface="+mn-cs"/>
              </a:rPr>
              <a:t>Acknowledgement of Country</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I acknowledge the land on which we are meeting today and pay my respect to elders past, present and future. I acknowledge the diversity of First Nations peoples and cultures, their ongoing connection to country and the strength garnered through such connections.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We/I hope that an R U OK? Conversation releases a spark to ignite someone’s spirit, and creates an exchange that shows we are Stronger Together. </a:t>
            </a:r>
          </a:p>
          <a:p>
            <a:endParaRPr lang="en-AU" sz="1200" b="0" i="0" u="none" strike="noStrike" kern="1200" dirty="0">
              <a:solidFill>
                <a:schemeClr val="tx1"/>
              </a:solidFill>
              <a:effectLst/>
              <a:latin typeface="+mn-lt"/>
              <a:ea typeface="+mn-ea"/>
              <a:cs typeface="+mn-cs"/>
            </a:endParaRPr>
          </a:p>
          <a:p>
            <a:endParaRPr lang="en-AU"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D1D78-9213-F244-B238-AB1A3CFE91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865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200" kern="1200" dirty="0">
                <a:solidFill>
                  <a:schemeClr val="tx1"/>
                </a:solidFill>
                <a:effectLst/>
                <a:latin typeface="+mn-lt"/>
                <a:ea typeface="+mn-ea"/>
                <a:cs typeface="+mn-cs"/>
              </a:rPr>
              <a:t>Remember to Ask R U OK? Any Day in Trucks &amp; Sheds, because a conversation could change a life.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So before you leave today, take a moment to think about those in your world – at home, at work, in your community. Who will you ask? </a:t>
            </a:r>
          </a:p>
          <a:p>
            <a:pPr marL="171450" indent="-171450">
              <a:buFont typeface="Arial" panose="020B0604020202020204" pitchFamily="34" charset="0"/>
              <a:buChar char="•"/>
            </a:pPr>
            <a:r>
              <a:rPr lang="en-AU" sz="1200" i="1" kern="1200" dirty="0">
                <a:solidFill>
                  <a:schemeClr val="tx1"/>
                </a:solidFill>
                <a:effectLst/>
                <a:latin typeface="+mn-lt"/>
                <a:ea typeface="+mn-ea"/>
                <a:cs typeface="+mn-cs"/>
              </a:rPr>
              <a:t>Thank everyone for coming and take any questions if you have time. </a:t>
            </a:r>
            <a:endParaRPr lang="en-A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AU" sz="1200" i="1" kern="1200" dirty="0">
                <a:solidFill>
                  <a:schemeClr val="tx1"/>
                </a:solidFill>
                <a:effectLst/>
                <a:latin typeface="+mn-lt"/>
                <a:ea typeface="+mn-ea"/>
                <a:cs typeface="+mn-cs"/>
              </a:rPr>
              <a:t>If you don’t know the answer to a question asked, let them know that you will find out and come back to them with the answer. </a:t>
            </a:r>
            <a:endParaRPr lang="en-A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a:solidFill>
                  <a:schemeClr val="tx1"/>
                </a:solidFill>
                <a:effectLst/>
                <a:latin typeface="+mn-lt"/>
                <a:ea typeface="+mn-ea"/>
                <a:cs typeface="+mn-cs"/>
              </a:rPr>
              <a:t>To learn more or access resources go to </a:t>
            </a:r>
            <a:r>
              <a:rPr lang="en-AU" sz="1200" kern="1200" dirty="0" err="1">
                <a:solidFill>
                  <a:schemeClr val="tx1"/>
                </a:solidFill>
                <a:effectLst/>
                <a:latin typeface="+mn-lt"/>
                <a:ea typeface="+mn-ea"/>
                <a:cs typeface="+mn-cs"/>
              </a:rPr>
              <a:t>healthyheads.org.au</a:t>
            </a:r>
            <a:r>
              <a:rPr lang="en-AU" sz="1200" kern="1200" dirty="0">
                <a:solidFill>
                  <a:schemeClr val="tx1"/>
                </a:solidFill>
                <a:effectLst/>
                <a:latin typeface="+mn-lt"/>
                <a:ea typeface="+mn-ea"/>
                <a:cs typeface="+mn-cs"/>
              </a:rPr>
              <a:t>/</a:t>
            </a:r>
            <a:r>
              <a:rPr lang="en-AU" sz="1200" kern="1200" dirty="0" err="1">
                <a:solidFill>
                  <a:schemeClr val="tx1"/>
                </a:solidFill>
                <a:effectLst/>
                <a:latin typeface="+mn-lt"/>
                <a:ea typeface="+mn-ea"/>
                <a:cs typeface="+mn-cs"/>
              </a:rPr>
              <a:t>ruok</a:t>
            </a:r>
            <a:r>
              <a:rPr lang="en-AU"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20</a:t>
            </a:fld>
            <a:endParaRPr lang="en-US"/>
          </a:p>
        </p:txBody>
      </p:sp>
    </p:spTree>
    <p:extLst>
      <p:ext uri="{BB962C8B-B14F-4D97-AF65-F5344CB8AC3E}">
        <p14:creationId xmlns:p14="http://schemas.microsoft.com/office/powerpoint/2010/main" val="3368176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We have included an extra blank slide, if you wish it edit the </a:t>
            </a:r>
            <a:r>
              <a:rPr lang="en-AU" sz="1200" kern="1200" dirty="0" err="1">
                <a:solidFill>
                  <a:schemeClr val="tx1"/>
                </a:solidFill>
                <a:effectLst/>
                <a:latin typeface="+mn-lt"/>
                <a:ea typeface="+mn-ea"/>
                <a:cs typeface="+mn-cs"/>
              </a:rPr>
              <a:t>powerpoint</a:t>
            </a:r>
            <a:r>
              <a:rPr lang="en-AU"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21</a:t>
            </a:fld>
            <a:endParaRPr lang="en-US"/>
          </a:p>
        </p:txBody>
      </p:sp>
    </p:spTree>
    <p:extLst>
      <p:ext uri="{BB962C8B-B14F-4D97-AF65-F5344CB8AC3E}">
        <p14:creationId xmlns:p14="http://schemas.microsoft.com/office/powerpoint/2010/main" val="7358906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We have included an extra blank slide, if you wish it edit the </a:t>
            </a:r>
            <a:r>
              <a:rPr lang="en-AU" sz="1200" kern="1200" dirty="0" err="1">
                <a:solidFill>
                  <a:schemeClr val="tx1"/>
                </a:solidFill>
                <a:effectLst/>
                <a:latin typeface="+mn-lt"/>
                <a:ea typeface="+mn-ea"/>
                <a:cs typeface="+mn-cs"/>
              </a:rPr>
              <a:t>powerpoint</a:t>
            </a:r>
            <a:r>
              <a:rPr lang="en-AU"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22</a:t>
            </a:fld>
            <a:endParaRPr lang="en-US"/>
          </a:p>
        </p:txBody>
      </p:sp>
    </p:spTree>
    <p:extLst>
      <p:ext uri="{BB962C8B-B14F-4D97-AF65-F5344CB8AC3E}">
        <p14:creationId xmlns:p14="http://schemas.microsoft.com/office/powerpoint/2010/main" val="37043200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We have included an extra blank slide, if you wish it edit the </a:t>
            </a:r>
            <a:r>
              <a:rPr lang="en-AU" sz="1200" kern="1200" dirty="0" err="1">
                <a:solidFill>
                  <a:schemeClr val="tx1"/>
                </a:solidFill>
                <a:effectLst/>
                <a:latin typeface="+mn-lt"/>
                <a:ea typeface="+mn-ea"/>
                <a:cs typeface="+mn-cs"/>
              </a:rPr>
              <a:t>powerpoint</a:t>
            </a:r>
            <a:r>
              <a:rPr lang="en-AU" sz="1200" kern="120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23</a:t>
            </a:fld>
            <a:endParaRPr lang="en-US"/>
          </a:p>
        </p:txBody>
      </p:sp>
    </p:spTree>
    <p:extLst>
      <p:ext uri="{BB962C8B-B14F-4D97-AF65-F5344CB8AC3E}">
        <p14:creationId xmlns:p14="http://schemas.microsoft.com/office/powerpoint/2010/main" val="81920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Today I’m going to share with you: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A bit about the R U OK? in Trucks &amp; Sheds initiative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The 2026 message – Ask R U OK? Any day in Trucks &amp; Sheds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The 4 steps of how to have an R U OK? Conversation and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Helpful tools and resources that you can use </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endParaRPr lang="en-AU" dirty="0">
              <a:ea typeface="Calibri"/>
              <a:cs typeface="Calibri"/>
            </a:endParaRPr>
          </a:p>
        </p:txBody>
      </p:sp>
      <p:sp>
        <p:nvSpPr>
          <p:cNvPr id="4" name="Slide Number Placeholder 3"/>
          <p:cNvSpPr>
            <a:spLocks noGrp="1"/>
          </p:cNvSpPr>
          <p:nvPr>
            <p:ph type="sldNum" sz="quarter" idx="5"/>
          </p:nvPr>
        </p:nvSpPr>
        <p:spPr/>
        <p:txBody>
          <a:bodyPr/>
          <a:lstStyle/>
          <a:p>
            <a:fld id="{F58D1D78-9213-F244-B238-AB1A3CFE91F0}" type="slidenum">
              <a:rPr lang="en-US" smtClean="0"/>
              <a:t>3</a:t>
            </a:fld>
            <a:endParaRPr lang="en-US"/>
          </a:p>
        </p:txBody>
      </p:sp>
    </p:spTree>
    <p:extLst>
      <p:ext uri="{BB962C8B-B14F-4D97-AF65-F5344CB8AC3E}">
        <p14:creationId xmlns:p14="http://schemas.microsoft.com/office/powerpoint/2010/main" val="633005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200" kern="1200" dirty="0">
                <a:solidFill>
                  <a:schemeClr val="tx1"/>
                </a:solidFill>
                <a:effectLst/>
                <a:latin typeface="+mn-lt"/>
                <a:ea typeface="+mn-ea"/>
                <a:cs typeface="+mn-cs"/>
              </a:rPr>
              <a:t>Sometimes talking about mental health and wellbeing can bring up tough emotions. If today’s talk brings anything up for you or perhaps today just isn’t the day for you to hear this presentation, it’s OK to excuse yourself.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If you need some extra support, I strongly encourage you to open up to someone you trust, connect with a trusted health professional, or access a support service like Lifeline which is available 24/7 on 13 11 14. </a:t>
            </a:r>
          </a:p>
          <a:p>
            <a:r>
              <a:rPr lang="en-AU" sz="1200" i="1" kern="1200" dirty="0">
                <a:solidFill>
                  <a:schemeClr val="tx1"/>
                </a:solidFill>
                <a:effectLst/>
                <a:latin typeface="+mn-lt"/>
                <a:ea typeface="+mn-ea"/>
                <a:cs typeface="+mn-cs"/>
              </a:rPr>
              <a:t>You could add information about how to access your Employee Assistance Program (EAP), if available, or other supports that your organisation offers. </a:t>
            </a:r>
            <a:endParaRPr lang="en-AU"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endParaRPr lang="en-AU" dirty="0">
              <a:ea typeface="Calibri"/>
              <a:cs typeface="Calibri"/>
            </a:endParaRPr>
          </a:p>
        </p:txBody>
      </p:sp>
      <p:sp>
        <p:nvSpPr>
          <p:cNvPr id="4" name="Slide Number Placeholder 3"/>
          <p:cNvSpPr>
            <a:spLocks noGrp="1"/>
          </p:cNvSpPr>
          <p:nvPr>
            <p:ph type="sldNum" sz="quarter" idx="5"/>
          </p:nvPr>
        </p:nvSpPr>
        <p:spPr/>
        <p:txBody>
          <a:bodyPr/>
          <a:lstStyle/>
          <a:p>
            <a:fld id="{F58D1D78-9213-F244-B238-AB1A3CFE91F0}" type="slidenum">
              <a:rPr lang="en-US" smtClean="0"/>
              <a:t>4</a:t>
            </a:fld>
            <a:endParaRPr lang="en-US"/>
          </a:p>
        </p:txBody>
      </p:sp>
    </p:spTree>
    <p:extLst>
      <p:ext uri="{BB962C8B-B14F-4D97-AF65-F5344CB8AC3E}">
        <p14:creationId xmlns:p14="http://schemas.microsoft.com/office/powerpoint/2010/main" val="160460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200" kern="1200" dirty="0">
                <a:solidFill>
                  <a:schemeClr val="tx1"/>
                </a:solidFill>
                <a:effectLst/>
                <a:latin typeface="+mn-lt"/>
                <a:ea typeface="+mn-ea"/>
                <a:cs typeface="+mn-cs"/>
              </a:rPr>
              <a:t>Healthy Heads in Trucks &amp; Sheds is a registered not-for-profit Foundation that provides a national approach to improving mental health and physical wellbeing for people working in road transport, warehousing and logistics.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R U OK? is a national suicide prevention charity and registered public health promotion that encourages people to stay connected and have regular, meaningful conversations that can help others through difficult times. </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endParaRPr lang="en-AU" dirty="0">
              <a:ea typeface="Calibri"/>
              <a:cs typeface="Calibri"/>
            </a:endParaRPr>
          </a:p>
        </p:txBody>
      </p:sp>
      <p:sp>
        <p:nvSpPr>
          <p:cNvPr id="4" name="Slide Number Placeholder 3"/>
          <p:cNvSpPr>
            <a:spLocks noGrp="1"/>
          </p:cNvSpPr>
          <p:nvPr>
            <p:ph type="sldNum" sz="quarter" idx="5"/>
          </p:nvPr>
        </p:nvSpPr>
        <p:spPr/>
        <p:txBody>
          <a:bodyPr/>
          <a:lstStyle/>
          <a:p>
            <a:fld id="{F58D1D78-9213-F244-B238-AB1A3CFE91F0}" type="slidenum">
              <a:rPr lang="en-US" smtClean="0"/>
              <a:t>5</a:t>
            </a:fld>
            <a:endParaRPr lang="en-US"/>
          </a:p>
        </p:txBody>
      </p:sp>
    </p:spTree>
    <p:extLst>
      <p:ext uri="{BB962C8B-B14F-4D97-AF65-F5344CB8AC3E}">
        <p14:creationId xmlns:p14="http://schemas.microsoft.com/office/powerpoint/2010/main" val="2428856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200" kern="1200" dirty="0">
                <a:solidFill>
                  <a:schemeClr val="tx1"/>
                </a:solidFill>
                <a:effectLst/>
                <a:latin typeface="+mn-lt"/>
                <a:ea typeface="+mn-ea"/>
                <a:cs typeface="+mn-cs"/>
              </a:rPr>
              <a:t>For the fifth year, these two organisations have come together to empower people in these industries to meaningfully connect and genuinely ask R U OK? in Trucks &amp; Sheds.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R U OK? in Trucks &amp; Sheds is an industry-wide initiative that encourages individuals and organisations to come together, connect, share stories and learn how to have regular R U OK? Conversations.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But of course, any day is the day to ask R U OK? because regular and meaningful conversations help us get to know the routines and behaviours of our workmates, which can help us spot the signs that they might not be OK.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This is what you are a part of – an initiative empowering people to build a workplace culture that makes people feel more connected and more supported. That we can all be proud of. Thank you for your support so far. </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endParaRPr lang="en-AU" dirty="0">
              <a:ea typeface="Calibri"/>
              <a:cs typeface="Calibri"/>
            </a:endParaRPr>
          </a:p>
        </p:txBody>
      </p:sp>
      <p:sp>
        <p:nvSpPr>
          <p:cNvPr id="4" name="Slide Number Placeholder 3"/>
          <p:cNvSpPr>
            <a:spLocks noGrp="1"/>
          </p:cNvSpPr>
          <p:nvPr>
            <p:ph type="sldNum" sz="quarter" idx="5"/>
          </p:nvPr>
        </p:nvSpPr>
        <p:spPr/>
        <p:txBody>
          <a:bodyPr/>
          <a:lstStyle/>
          <a:p>
            <a:fld id="{F58D1D78-9213-F244-B238-AB1A3CFE91F0}" type="slidenum">
              <a:rPr lang="en-US" smtClean="0"/>
              <a:t>6</a:t>
            </a:fld>
            <a:endParaRPr lang="en-US"/>
          </a:p>
        </p:txBody>
      </p:sp>
    </p:spTree>
    <p:extLst>
      <p:ext uri="{BB962C8B-B14F-4D97-AF65-F5344CB8AC3E}">
        <p14:creationId xmlns:p14="http://schemas.microsoft.com/office/powerpoint/2010/main" val="2134115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AU" sz="1200" kern="1200" dirty="0">
                <a:solidFill>
                  <a:schemeClr val="tx1"/>
                </a:solidFill>
                <a:effectLst/>
                <a:latin typeface="+mn-lt"/>
                <a:ea typeface="+mn-ea"/>
                <a:cs typeface="+mn-cs"/>
              </a:rPr>
              <a:t>This year’s theme is Ask R U OK? Any Day in Trucks &amp; Sheds. </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endParaRPr lang="en-AU" dirty="0">
              <a:ea typeface="Calibri"/>
              <a:cs typeface="Calibri"/>
            </a:endParaRPr>
          </a:p>
        </p:txBody>
      </p:sp>
      <p:sp>
        <p:nvSpPr>
          <p:cNvPr id="4" name="Slide Number Placeholder 3"/>
          <p:cNvSpPr>
            <a:spLocks noGrp="1"/>
          </p:cNvSpPr>
          <p:nvPr>
            <p:ph type="sldNum" sz="quarter" idx="5"/>
          </p:nvPr>
        </p:nvSpPr>
        <p:spPr/>
        <p:txBody>
          <a:bodyPr/>
          <a:lstStyle/>
          <a:p>
            <a:fld id="{F58D1D78-9213-F244-B238-AB1A3CFE91F0}" type="slidenum">
              <a:rPr lang="en-US" smtClean="0"/>
              <a:t>7</a:t>
            </a:fld>
            <a:endParaRPr lang="en-US"/>
          </a:p>
        </p:txBody>
      </p:sp>
    </p:spTree>
    <p:extLst>
      <p:ext uri="{BB962C8B-B14F-4D97-AF65-F5344CB8AC3E}">
        <p14:creationId xmlns:p14="http://schemas.microsoft.com/office/powerpoint/2010/main" val="181558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200" kern="1200" dirty="0">
                <a:solidFill>
                  <a:schemeClr val="tx1"/>
                </a:solidFill>
                <a:effectLst/>
                <a:latin typeface="+mn-lt"/>
                <a:ea typeface="+mn-ea"/>
                <a:cs typeface="+mn-cs"/>
              </a:rPr>
              <a:t>Research has shown that those working in the road transport, warehousing, and logistics industries report some of the lowest levels of workplace mental health in Australia.1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R U OK? research has found 90% of people who are regularly asked R U OK? feel more supported, connected and cared about. 2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That’s why we all need to </a:t>
            </a:r>
            <a:r>
              <a:rPr lang="en-AU" sz="1200" b="1" kern="1200" dirty="0">
                <a:solidFill>
                  <a:schemeClr val="tx1"/>
                </a:solidFill>
                <a:effectLst/>
                <a:latin typeface="+mn-lt"/>
                <a:ea typeface="+mn-ea"/>
                <a:cs typeface="+mn-cs"/>
              </a:rPr>
              <a:t>Ask R U OK? Any Day </a:t>
            </a:r>
            <a:r>
              <a:rPr lang="en-AU" sz="1200" kern="1200" dirty="0">
                <a:solidFill>
                  <a:schemeClr val="tx1"/>
                </a:solidFill>
                <a:effectLst/>
                <a:latin typeface="+mn-lt"/>
                <a:ea typeface="+mn-ea"/>
                <a:cs typeface="+mn-cs"/>
              </a:rPr>
              <a:t>of the year.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Every meaningful conversation helps build a safer and more supportive culture. </a:t>
            </a:r>
          </a:p>
          <a:p>
            <a:pPr marL="171450" indent="-171450">
              <a:buFont typeface="Arial" panose="020B0604020202020204" pitchFamily="34" charset="0"/>
              <a:buChar char="•"/>
            </a:pPr>
            <a:r>
              <a:rPr lang="en-AU" sz="1200" b="1" kern="1200" dirty="0">
                <a:solidFill>
                  <a:schemeClr val="tx1"/>
                </a:solidFill>
                <a:effectLst/>
                <a:latin typeface="+mn-lt"/>
                <a:ea typeface="+mn-ea"/>
                <a:cs typeface="+mn-cs"/>
              </a:rPr>
              <a:t>Ask R U OK? Any Day in Trucks &amp; Sheds</a:t>
            </a:r>
            <a:r>
              <a:rPr lang="en-AU" sz="1200" kern="1200" dirty="0">
                <a:solidFill>
                  <a:schemeClr val="tx1"/>
                </a:solidFill>
                <a:effectLst/>
                <a:latin typeface="+mn-lt"/>
                <a:ea typeface="+mn-ea"/>
                <a:cs typeface="+mn-cs"/>
              </a:rPr>
              <a:t>, because a conversation could change a life. </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endParaRPr lang="en-AU" dirty="0">
              <a:ea typeface="Calibri"/>
              <a:cs typeface="Calibri"/>
            </a:endParaRPr>
          </a:p>
        </p:txBody>
      </p:sp>
      <p:sp>
        <p:nvSpPr>
          <p:cNvPr id="4" name="Slide Number Placeholder 3"/>
          <p:cNvSpPr>
            <a:spLocks noGrp="1"/>
          </p:cNvSpPr>
          <p:nvPr>
            <p:ph type="sldNum" sz="quarter" idx="5"/>
          </p:nvPr>
        </p:nvSpPr>
        <p:spPr/>
        <p:txBody>
          <a:bodyPr/>
          <a:lstStyle/>
          <a:p>
            <a:fld id="{F58D1D78-9213-F244-B238-AB1A3CFE91F0}" type="slidenum">
              <a:rPr lang="en-US" smtClean="0"/>
              <a:t>8</a:t>
            </a:fld>
            <a:endParaRPr lang="en-US"/>
          </a:p>
        </p:txBody>
      </p:sp>
    </p:spTree>
    <p:extLst>
      <p:ext uri="{BB962C8B-B14F-4D97-AF65-F5344CB8AC3E}">
        <p14:creationId xmlns:p14="http://schemas.microsoft.com/office/powerpoint/2010/main" val="3993645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200" kern="1200" dirty="0">
                <a:solidFill>
                  <a:schemeClr val="tx1"/>
                </a:solidFill>
                <a:effectLst/>
                <a:latin typeface="+mn-lt"/>
                <a:ea typeface="+mn-ea"/>
                <a:cs typeface="+mn-cs"/>
              </a:rPr>
              <a:t>I’ll now be sharing some practical tools and tips on how to have an R U OK? Conversation.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The idea is for you to build your confidence to have a conversation with someone you think might be struggling with life’s ups and downs. </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endParaRPr lang="en-AU" dirty="0">
              <a:ea typeface="Calibri"/>
              <a:cs typeface="Calibri"/>
            </a:endParaRPr>
          </a:p>
        </p:txBody>
      </p:sp>
      <p:sp>
        <p:nvSpPr>
          <p:cNvPr id="4" name="Slide Number Placeholder 3"/>
          <p:cNvSpPr>
            <a:spLocks noGrp="1"/>
          </p:cNvSpPr>
          <p:nvPr>
            <p:ph type="sldNum" sz="quarter" idx="5"/>
          </p:nvPr>
        </p:nvSpPr>
        <p:spPr/>
        <p:txBody>
          <a:bodyPr/>
          <a:lstStyle/>
          <a:p>
            <a:fld id="{F58D1D78-9213-F244-B238-AB1A3CFE91F0}" type="slidenum">
              <a:rPr lang="en-US" smtClean="0"/>
              <a:t>9</a:t>
            </a:fld>
            <a:endParaRPr lang="en-US"/>
          </a:p>
        </p:txBody>
      </p:sp>
    </p:spTree>
    <p:extLst>
      <p:ext uri="{BB962C8B-B14F-4D97-AF65-F5344CB8AC3E}">
        <p14:creationId xmlns:p14="http://schemas.microsoft.com/office/powerpoint/2010/main" val="3182511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660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9FEB4-F390-BF37-8CE1-FA88F491A5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F4A7EE8-4FFA-772F-06C8-120FECD0287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A381E32-E415-ACAB-860D-8E4931F4976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66210C6-72E8-CB59-9714-BA291B73CCE7}"/>
              </a:ext>
            </a:extLst>
          </p:cNvPr>
          <p:cNvSpPr>
            <a:spLocks noGrp="1"/>
          </p:cNvSpPr>
          <p:nvPr>
            <p:ph type="dt" sz="half" idx="10"/>
          </p:nvPr>
        </p:nvSpPr>
        <p:spPr/>
        <p:txBody>
          <a:bodyPr/>
          <a:lstStyle/>
          <a:p>
            <a:fld id="{07630C47-D126-A846-9C15-C7004F238108}" type="datetimeFigureOut">
              <a:rPr lang="en-US" smtClean="0"/>
              <a:t>3/9/26</a:t>
            </a:fld>
            <a:endParaRPr lang="en-US"/>
          </a:p>
        </p:txBody>
      </p:sp>
      <p:sp>
        <p:nvSpPr>
          <p:cNvPr id="6" name="Footer Placeholder 5">
            <a:extLst>
              <a:ext uri="{FF2B5EF4-FFF2-40B4-BE49-F238E27FC236}">
                <a16:creationId xmlns:a16="http://schemas.microsoft.com/office/drawing/2014/main" id="{820CB34C-9FCD-0527-6C27-030DBF5D23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82F671-4266-EF0A-DE59-F6D3C3B9070D}"/>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244329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EDFBA-5B8B-E5B3-70D2-2F949A90E1B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6DBC2E9-D1BD-3932-7A11-6F4CCAC35D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1125A2B-E066-2D86-0B4A-14C706EDB60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463D37B-2FFA-F8DF-B00A-88DB723301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C500DE0-1523-9070-F726-AF0B1CC4FE1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D291B36-479A-35FA-970F-7801E1B52667}"/>
              </a:ext>
            </a:extLst>
          </p:cNvPr>
          <p:cNvSpPr>
            <a:spLocks noGrp="1"/>
          </p:cNvSpPr>
          <p:nvPr>
            <p:ph type="dt" sz="half" idx="10"/>
          </p:nvPr>
        </p:nvSpPr>
        <p:spPr/>
        <p:txBody>
          <a:bodyPr/>
          <a:lstStyle/>
          <a:p>
            <a:fld id="{07630C47-D126-A846-9C15-C7004F238108}" type="datetimeFigureOut">
              <a:rPr lang="en-US" smtClean="0"/>
              <a:t>3/9/26</a:t>
            </a:fld>
            <a:endParaRPr lang="en-US"/>
          </a:p>
        </p:txBody>
      </p:sp>
      <p:sp>
        <p:nvSpPr>
          <p:cNvPr id="8" name="Footer Placeholder 7">
            <a:extLst>
              <a:ext uri="{FF2B5EF4-FFF2-40B4-BE49-F238E27FC236}">
                <a16:creationId xmlns:a16="http://schemas.microsoft.com/office/drawing/2014/main" id="{1502F4C9-567E-49FC-CA58-F92B38F1AC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468069-61E2-A8CC-9F05-1938219AC0B8}"/>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1071874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8824C-1544-10E6-8180-D3996877447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ECF9AFB-1D00-CBA5-18A3-7E1EE7163AA5}"/>
              </a:ext>
            </a:extLst>
          </p:cNvPr>
          <p:cNvSpPr>
            <a:spLocks noGrp="1"/>
          </p:cNvSpPr>
          <p:nvPr>
            <p:ph type="dt" sz="half" idx="10"/>
          </p:nvPr>
        </p:nvSpPr>
        <p:spPr/>
        <p:txBody>
          <a:bodyPr/>
          <a:lstStyle/>
          <a:p>
            <a:fld id="{07630C47-D126-A846-9C15-C7004F238108}" type="datetimeFigureOut">
              <a:rPr lang="en-US" smtClean="0"/>
              <a:t>3/9/26</a:t>
            </a:fld>
            <a:endParaRPr lang="en-US"/>
          </a:p>
        </p:txBody>
      </p:sp>
      <p:sp>
        <p:nvSpPr>
          <p:cNvPr id="4" name="Footer Placeholder 3">
            <a:extLst>
              <a:ext uri="{FF2B5EF4-FFF2-40B4-BE49-F238E27FC236}">
                <a16:creationId xmlns:a16="http://schemas.microsoft.com/office/drawing/2014/main" id="{6A1667AA-2A03-D506-9084-010EB8AC9C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9A3265-76D2-F320-4101-2E7E9D4A47DE}"/>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1525953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029F74-E08E-3C07-0C4F-668BD30FE5D1}"/>
              </a:ext>
            </a:extLst>
          </p:cNvPr>
          <p:cNvSpPr>
            <a:spLocks noGrp="1"/>
          </p:cNvSpPr>
          <p:nvPr>
            <p:ph type="dt" sz="half" idx="10"/>
          </p:nvPr>
        </p:nvSpPr>
        <p:spPr/>
        <p:txBody>
          <a:bodyPr/>
          <a:lstStyle/>
          <a:p>
            <a:fld id="{07630C47-D126-A846-9C15-C7004F238108}" type="datetimeFigureOut">
              <a:rPr lang="en-US" smtClean="0"/>
              <a:t>3/9/26</a:t>
            </a:fld>
            <a:endParaRPr lang="en-US"/>
          </a:p>
        </p:txBody>
      </p:sp>
      <p:sp>
        <p:nvSpPr>
          <p:cNvPr id="3" name="Footer Placeholder 2">
            <a:extLst>
              <a:ext uri="{FF2B5EF4-FFF2-40B4-BE49-F238E27FC236}">
                <a16:creationId xmlns:a16="http://schemas.microsoft.com/office/drawing/2014/main" id="{0AC08594-D746-EE4A-7121-3DF4635710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1D1F2-15DC-CFBE-2062-08F07BA5E0A9}"/>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19387431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D51A3-FEB0-862B-AEE6-C6DEFC2898F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131B956-64D5-5AE9-D0FB-642DA6C4FB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589445F-15C9-C50E-4490-C5B30FA974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E94AF66-0604-E7E0-AAED-E63C270DD945}"/>
              </a:ext>
            </a:extLst>
          </p:cNvPr>
          <p:cNvSpPr>
            <a:spLocks noGrp="1"/>
          </p:cNvSpPr>
          <p:nvPr>
            <p:ph type="dt" sz="half" idx="10"/>
          </p:nvPr>
        </p:nvSpPr>
        <p:spPr/>
        <p:txBody>
          <a:bodyPr/>
          <a:lstStyle/>
          <a:p>
            <a:fld id="{07630C47-D126-A846-9C15-C7004F238108}" type="datetimeFigureOut">
              <a:rPr lang="en-US" smtClean="0"/>
              <a:t>3/9/26</a:t>
            </a:fld>
            <a:endParaRPr lang="en-US"/>
          </a:p>
        </p:txBody>
      </p:sp>
      <p:sp>
        <p:nvSpPr>
          <p:cNvPr id="6" name="Footer Placeholder 5">
            <a:extLst>
              <a:ext uri="{FF2B5EF4-FFF2-40B4-BE49-F238E27FC236}">
                <a16:creationId xmlns:a16="http://schemas.microsoft.com/office/drawing/2014/main" id="{143E4C83-710D-8B84-C6F4-708003A08B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29D24E-C60A-CC63-E1F5-E4A6B82967A0}"/>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3903635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AEEE0-D5DA-28AD-A5E7-615792E4D5A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2E41EF9-4E2C-2CAC-2CD2-166E57CB4D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0BD89E-CA5F-1891-2CB0-90ED8C9D92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CD5AD8B-DF2C-FD01-666F-4BD6B93C6340}"/>
              </a:ext>
            </a:extLst>
          </p:cNvPr>
          <p:cNvSpPr>
            <a:spLocks noGrp="1"/>
          </p:cNvSpPr>
          <p:nvPr>
            <p:ph type="dt" sz="half" idx="10"/>
          </p:nvPr>
        </p:nvSpPr>
        <p:spPr/>
        <p:txBody>
          <a:bodyPr/>
          <a:lstStyle/>
          <a:p>
            <a:fld id="{07630C47-D126-A846-9C15-C7004F238108}" type="datetimeFigureOut">
              <a:rPr lang="en-US" smtClean="0"/>
              <a:t>3/9/26</a:t>
            </a:fld>
            <a:endParaRPr lang="en-US"/>
          </a:p>
        </p:txBody>
      </p:sp>
      <p:sp>
        <p:nvSpPr>
          <p:cNvPr id="6" name="Footer Placeholder 5">
            <a:extLst>
              <a:ext uri="{FF2B5EF4-FFF2-40B4-BE49-F238E27FC236}">
                <a16:creationId xmlns:a16="http://schemas.microsoft.com/office/drawing/2014/main" id="{0017AC97-0973-8937-6BBB-F0F0DE03F3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72AE20-FDB9-46B8-1BF9-EF9FA5B64790}"/>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3836053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3D9AA-2CEF-C5C3-1CF8-5DCF67A1A5E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DC9683E-83A5-2927-0999-7AF15A099D3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2D4C791-A17E-8A3D-9424-BF494D973B80}"/>
              </a:ext>
            </a:extLst>
          </p:cNvPr>
          <p:cNvSpPr>
            <a:spLocks noGrp="1"/>
          </p:cNvSpPr>
          <p:nvPr>
            <p:ph type="dt" sz="half" idx="10"/>
          </p:nvPr>
        </p:nvSpPr>
        <p:spPr/>
        <p:txBody>
          <a:bodyPr/>
          <a:lstStyle/>
          <a:p>
            <a:fld id="{07630C47-D126-A846-9C15-C7004F238108}" type="datetimeFigureOut">
              <a:rPr lang="en-US" smtClean="0"/>
              <a:t>3/9/26</a:t>
            </a:fld>
            <a:endParaRPr lang="en-US"/>
          </a:p>
        </p:txBody>
      </p:sp>
      <p:sp>
        <p:nvSpPr>
          <p:cNvPr id="5" name="Footer Placeholder 4">
            <a:extLst>
              <a:ext uri="{FF2B5EF4-FFF2-40B4-BE49-F238E27FC236}">
                <a16:creationId xmlns:a16="http://schemas.microsoft.com/office/drawing/2014/main" id="{1ADFA0C2-0BCE-4036-534C-7EF48B7EF7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31F048-BB40-C064-69E8-846AC30D4CEA}"/>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24830634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8F484E-6646-7BD2-BBC2-7C46787362F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94BD23E-2B6B-717F-7728-E41934D54A0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540A459-4446-398F-A84B-40A71C0EAC90}"/>
              </a:ext>
            </a:extLst>
          </p:cNvPr>
          <p:cNvSpPr>
            <a:spLocks noGrp="1"/>
          </p:cNvSpPr>
          <p:nvPr>
            <p:ph type="dt" sz="half" idx="10"/>
          </p:nvPr>
        </p:nvSpPr>
        <p:spPr/>
        <p:txBody>
          <a:bodyPr/>
          <a:lstStyle/>
          <a:p>
            <a:fld id="{07630C47-D126-A846-9C15-C7004F238108}" type="datetimeFigureOut">
              <a:rPr lang="en-US" smtClean="0"/>
              <a:t>3/9/26</a:t>
            </a:fld>
            <a:endParaRPr lang="en-US"/>
          </a:p>
        </p:txBody>
      </p:sp>
      <p:sp>
        <p:nvSpPr>
          <p:cNvPr id="5" name="Footer Placeholder 4">
            <a:extLst>
              <a:ext uri="{FF2B5EF4-FFF2-40B4-BE49-F238E27FC236}">
                <a16:creationId xmlns:a16="http://schemas.microsoft.com/office/drawing/2014/main" id="{1A6C1F61-A91E-2EB4-DBE5-7BF3D1A8A3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CE9F2-516C-D522-EC6A-C3C1B1A2DCAD}"/>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32541776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efau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9AFDA9F-5C9C-795B-C70C-9660CD9CC57F}"/>
              </a:ext>
            </a:extLst>
          </p:cNvPr>
          <p:cNvSpPr>
            <a:spLocks noGrp="1"/>
          </p:cNvSpPr>
          <p:nvPr>
            <p:ph type="title"/>
          </p:nvPr>
        </p:nvSpPr>
        <p:spPr>
          <a:xfrm>
            <a:off x="444845" y="384176"/>
            <a:ext cx="11281716" cy="1076512"/>
          </a:xfrm>
          <a:prstGeom prst="rect">
            <a:avLst/>
          </a:prstGeom>
        </p:spPr>
        <p:txBody>
          <a:bodyPr tIns="46800" bIns="0" anchor="b" anchorCtr="0">
            <a:normAutofit/>
          </a:bodyPr>
          <a:lstStyle>
            <a:lvl1pPr>
              <a:defRPr sz="5500" b="1" i="0">
                <a:solidFill>
                  <a:schemeClr val="tx1"/>
                </a:solidFill>
                <a:latin typeface="Omnes Semibold" panose="02000606040000020004" pitchFamily="2" charset="0"/>
              </a:defRPr>
            </a:lvl1pPr>
          </a:lstStyle>
          <a:p>
            <a:r>
              <a:rPr lang="en-GB"/>
              <a:t>Click to edit Master title style</a:t>
            </a:r>
            <a:endParaRPr lang="en-US"/>
          </a:p>
        </p:txBody>
      </p:sp>
      <p:sp>
        <p:nvSpPr>
          <p:cNvPr id="4" name="Content Placeholder 2">
            <a:extLst>
              <a:ext uri="{FF2B5EF4-FFF2-40B4-BE49-F238E27FC236}">
                <a16:creationId xmlns:a16="http://schemas.microsoft.com/office/drawing/2014/main" id="{073FA1B3-F5F8-A541-7C5F-0349A81302E0}"/>
              </a:ext>
            </a:extLst>
          </p:cNvPr>
          <p:cNvSpPr>
            <a:spLocks noGrp="1"/>
          </p:cNvSpPr>
          <p:nvPr>
            <p:ph idx="13"/>
          </p:nvPr>
        </p:nvSpPr>
        <p:spPr>
          <a:xfrm>
            <a:off x="444845" y="1682079"/>
            <a:ext cx="11281717" cy="3974003"/>
          </a:xfrm>
          <a:prstGeom prst="rect">
            <a:avLst/>
          </a:prstGeom>
        </p:spPr>
        <p:txBody>
          <a:bodyPr/>
          <a:lstStyle>
            <a:lvl1pPr>
              <a:lnSpc>
                <a:spcPct val="100000"/>
              </a:lnSpc>
              <a:defRPr sz="2500" b="0" i="0">
                <a:solidFill>
                  <a:schemeClr val="tx1"/>
                </a:solidFill>
                <a:latin typeface="Omnes Regular" panose="02000606040000020004" pitchFamily="2" charset="0"/>
              </a:defRPr>
            </a:lvl1pPr>
            <a:lvl2pPr>
              <a:lnSpc>
                <a:spcPct val="100000"/>
              </a:lnSpc>
              <a:defRPr sz="2200" b="0" i="0">
                <a:solidFill>
                  <a:schemeClr val="tx1"/>
                </a:solidFill>
                <a:latin typeface="Omnes Regular" panose="02000606040000020004" pitchFamily="2" charset="0"/>
              </a:defRPr>
            </a:lvl2pPr>
            <a:lvl3pPr>
              <a:lnSpc>
                <a:spcPct val="100000"/>
              </a:lnSpc>
              <a:defRPr sz="2000" b="0" i="0">
                <a:solidFill>
                  <a:schemeClr val="tx1"/>
                </a:solidFill>
                <a:latin typeface="Omnes Regular" panose="02000606040000020004" pitchFamily="2" charset="0"/>
              </a:defRPr>
            </a:lvl3pPr>
            <a:lvl4pPr>
              <a:lnSpc>
                <a:spcPct val="100000"/>
              </a:lnSpc>
              <a:defRPr sz="1800" b="0" i="0">
                <a:solidFill>
                  <a:schemeClr val="tx1"/>
                </a:solidFill>
                <a:latin typeface="Omnes Regular" panose="02000606040000020004" pitchFamily="2" charset="0"/>
              </a:defRPr>
            </a:lvl4pPr>
            <a:lvl5pPr>
              <a:lnSpc>
                <a:spcPct val="100000"/>
              </a:lnSpc>
              <a:defRPr sz="1500" b="0" i="0">
                <a:solidFill>
                  <a:schemeClr val="tx1"/>
                </a:solidFill>
                <a:latin typeface="Omnes Regular" panose="0200060604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83566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9B489-D654-838A-57D6-A0A2B65A01D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5B7AC67-5E5B-BFB1-DA4E-45ADFA296A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DC5A842-53D7-49AE-EA05-AEA1D280207D}"/>
              </a:ext>
            </a:extLst>
          </p:cNvPr>
          <p:cNvSpPr>
            <a:spLocks noGrp="1"/>
          </p:cNvSpPr>
          <p:nvPr>
            <p:ph type="dt" sz="half" idx="10"/>
          </p:nvPr>
        </p:nvSpPr>
        <p:spPr/>
        <p:txBody>
          <a:bodyPr/>
          <a:lstStyle/>
          <a:p>
            <a:fld id="{8E89928A-51C1-7946-BE88-1B926924AE9C}" type="datetimeFigureOut">
              <a:rPr lang="en-US" smtClean="0"/>
              <a:t>3/9/26</a:t>
            </a:fld>
            <a:endParaRPr lang="en-US"/>
          </a:p>
        </p:txBody>
      </p:sp>
      <p:sp>
        <p:nvSpPr>
          <p:cNvPr id="5" name="Footer Placeholder 4">
            <a:extLst>
              <a:ext uri="{FF2B5EF4-FFF2-40B4-BE49-F238E27FC236}">
                <a16:creationId xmlns:a16="http://schemas.microsoft.com/office/drawing/2014/main" id="{671D3BBB-5940-F252-DFEA-39C620BFE7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AEC1A-B6FC-25F4-1F12-4725486D5BBE}"/>
              </a:ext>
            </a:extLst>
          </p:cNvPr>
          <p:cNvSpPr>
            <a:spLocks noGrp="1"/>
          </p:cNvSpPr>
          <p:nvPr>
            <p:ph type="sldNum" sz="quarter" idx="12"/>
          </p:nvPr>
        </p:nvSpPr>
        <p:spPr/>
        <p:txBody>
          <a:bodyPr/>
          <a:lstStyle/>
          <a:p>
            <a:fld id="{5D78C124-16C2-6B42-BF3B-41BD1CFCDA1C}" type="slidenum">
              <a:rPr lang="en-US" smtClean="0"/>
              <a:t>‹#›</a:t>
            </a:fld>
            <a:endParaRPr lang="en-US"/>
          </a:p>
        </p:txBody>
      </p:sp>
    </p:spTree>
    <p:extLst>
      <p:ext uri="{BB962C8B-B14F-4D97-AF65-F5344CB8AC3E}">
        <p14:creationId xmlns:p14="http://schemas.microsoft.com/office/powerpoint/2010/main" val="3079176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109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3_Yello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51308E-CFF1-11C6-DA23-D5DFB7FDDF09}"/>
              </a:ext>
            </a:extLst>
          </p:cNvPr>
          <p:cNvSpPr/>
          <p:nvPr userDrawn="1"/>
        </p:nvSpPr>
        <p:spPr>
          <a:xfrm>
            <a:off x="0" y="0"/>
            <a:ext cx="12192000" cy="6858000"/>
          </a:xfrm>
          <a:prstGeom prst="rect">
            <a:avLst/>
          </a:prstGeom>
          <a:solidFill>
            <a:srgbClr val="F8C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6BD624A-1878-32D1-0A53-F551064EF28A}"/>
              </a:ext>
            </a:extLst>
          </p:cNvPr>
          <p:cNvSpPr>
            <a:spLocks noGrp="1"/>
          </p:cNvSpPr>
          <p:nvPr>
            <p:ph type="title"/>
          </p:nvPr>
        </p:nvSpPr>
        <p:spPr>
          <a:xfrm>
            <a:off x="444845" y="384176"/>
            <a:ext cx="11281716" cy="1076512"/>
          </a:xfrm>
          <a:prstGeom prst="rect">
            <a:avLst/>
          </a:prstGeom>
        </p:spPr>
        <p:txBody>
          <a:bodyPr tIns="46800" bIns="0" anchor="b" anchorCtr="0">
            <a:normAutofit/>
          </a:bodyPr>
          <a:lstStyle>
            <a:lvl1pPr>
              <a:defRPr sz="5500" b="1" i="0">
                <a:solidFill>
                  <a:schemeClr val="tx1"/>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5" name="Content Placeholder 2">
            <a:extLst>
              <a:ext uri="{FF2B5EF4-FFF2-40B4-BE49-F238E27FC236}">
                <a16:creationId xmlns:a16="http://schemas.microsoft.com/office/drawing/2014/main" id="{8868CEF1-C78F-EAD4-6591-8407DD88FB3B}"/>
              </a:ext>
            </a:extLst>
          </p:cNvPr>
          <p:cNvSpPr>
            <a:spLocks noGrp="1"/>
          </p:cNvSpPr>
          <p:nvPr>
            <p:ph idx="14"/>
          </p:nvPr>
        </p:nvSpPr>
        <p:spPr>
          <a:xfrm>
            <a:off x="444845" y="1682079"/>
            <a:ext cx="11281717" cy="4632224"/>
          </a:xfrm>
          <a:prstGeom prst="rect">
            <a:avLst/>
          </a:prstGeom>
        </p:spPr>
        <p:txBody>
          <a:bodyPr/>
          <a:lstStyle>
            <a:lvl1pPr>
              <a:lnSpc>
                <a:spcPct val="100000"/>
              </a:lnSpc>
              <a:defRPr sz="2500" b="0" i="0">
                <a:solidFill>
                  <a:schemeClr val="tx1"/>
                </a:solidFill>
                <a:latin typeface="Arial" panose="020B0604020202020204" pitchFamily="34" charset="0"/>
                <a:cs typeface="Arial" panose="020B0604020202020204" pitchFamily="34" charset="0"/>
              </a:defRPr>
            </a:lvl1pPr>
            <a:lvl2pPr>
              <a:lnSpc>
                <a:spcPct val="100000"/>
              </a:lnSpc>
              <a:defRPr sz="2200" b="0" i="0">
                <a:solidFill>
                  <a:schemeClr val="tx1"/>
                </a:solidFill>
                <a:latin typeface="Arial" panose="020B0604020202020204" pitchFamily="34" charset="0"/>
                <a:cs typeface="Arial" panose="020B0604020202020204" pitchFamily="34" charset="0"/>
              </a:defRPr>
            </a:lvl2pPr>
            <a:lvl3pPr>
              <a:lnSpc>
                <a:spcPct val="100000"/>
              </a:lnSpc>
              <a:defRPr sz="2000" b="0" i="0">
                <a:solidFill>
                  <a:schemeClr val="tx1"/>
                </a:solidFill>
                <a:latin typeface="Arial" panose="020B0604020202020204" pitchFamily="34" charset="0"/>
                <a:cs typeface="Arial" panose="020B0604020202020204" pitchFamily="34" charset="0"/>
              </a:defRPr>
            </a:lvl3pPr>
            <a:lvl4pPr>
              <a:lnSpc>
                <a:spcPct val="100000"/>
              </a:lnSpc>
              <a:defRPr sz="1800" b="0" i="0">
                <a:solidFill>
                  <a:schemeClr val="tx1"/>
                </a:solidFill>
                <a:latin typeface="Arial" panose="020B0604020202020204" pitchFamily="34" charset="0"/>
                <a:cs typeface="Arial" panose="020B0604020202020204" pitchFamily="34" charset="0"/>
              </a:defRPr>
            </a:lvl4pPr>
            <a:lvl5pPr>
              <a:lnSpc>
                <a:spcPct val="100000"/>
              </a:lnSpc>
              <a:defRPr sz="1500" b="0" i="0">
                <a:solidFill>
                  <a:schemeClr val="tx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67603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9" name="bg object 16">
            <a:extLst>
              <a:ext uri="{FF2B5EF4-FFF2-40B4-BE49-F238E27FC236}">
                <a16:creationId xmlns:a16="http://schemas.microsoft.com/office/drawing/2014/main" id="{8FBDDF98-AC48-FF40-EC4B-64184E03B5D6}"/>
              </a:ext>
            </a:extLst>
          </p:cNvPr>
          <p:cNvSpPr/>
          <p:nvPr userDrawn="1"/>
        </p:nvSpPr>
        <p:spPr>
          <a:xfrm>
            <a:off x="0" y="5104765"/>
            <a:ext cx="12193270" cy="1753235"/>
          </a:xfrm>
          <a:custGeom>
            <a:avLst/>
            <a:gdLst/>
            <a:ahLst/>
            <a:cxnLst/>
            <a:rect l="l" t="t" r="r" b="b"/>
            <a:pathLst>
              <a:path w="12193270" h="1753234">
                <a:moveTo>
                  <a:pt x="0" y="1753209"/>
                </a:moveTo>
                <a:lnTo>
                  <a:pt x="12193193" y="1753209"/>
                </a:lnTo>
                <a:lnTo>
                  <a:pt x="12193193" y="0"/>
                </a:lnTo>
                <a:lnTo>
                  <a:pt x="0" y="0"/>
                </a:lnTo>
                <a:lnTo>
                  <a:pt x="0" y="1753209"/>
                </a:lnTo>
                <a:close/>
              </a:path>
            </a:pathLst>
          </a:custGeom>
          <a:solidFill>
            <a:srgbClr val="231F20"/>
          </a:solidFill>
        </p:spPr>
        <p:txBody>
          <a:bodyPr wrap="square" lIns="0" tIns="0" rIns="0" bIns="0" rtlCol="0"/>
          <a:lstStyle/>
          <a:p>
            <a:endParaRPr/>
          </a:p>
        </p:txBody>
      </p:sp>
      <p:sp>
        <p:nvSpPr>
          <p:cNvPr id="10" name="bg object 17">
            <a:extLst>
              <a:ext uri="{FF2B5EF4-FFF2-40B4-BE49-F238E27FC236}">
                <a16:creationId xmlns:a16="http://schemas.microsoft.com/office/drawing/2014/main" id="{C3D36450-CF9C-CC82-9C2D-1A3F8B973F77}"/>
              </a:ext>
            </a:extLst>
          </p:cNvPr>
          <p:cNvSpPr/>
          <p:nvPr userDrawn="1"/>
        </p:nvSpPr>
        <p:spPr>
          <a:xfrm>
            <a:off x="-1270" y="-43"/>
            <a:ext cx="12193270" cy="5633085"/>
          </a:xfrm>
          <a:custGeom>
            <a:avLst/>
            <a:gdLst/>
            <a:ahLst/>
            <a:cxnLst/>
            <a:rect l="l" t="t" r="r" b="b"/>
            <a:pathLst>
              <a:path w="12193270" h="5633085">
                <a:moveTo>
                  <a:pt x="12193193" y="0"/>
                </a:moveTo>
                <a:lnTo>
                  <a:pt x="0" y="0"/>
                </a:lnTo>
                <a:lnTo>
                  <a:pt x="0" y="5440002"/>
                </a:lnTo>
                <a:lnTo>
                  <a:pt x="54925" y="5487650"/>
                </a:lnTo>
                <a:lnTo>
                  <a:pt x="91120" y="5513827"/>
                </a:lnTo>
                <a:lnTo>
                  <a:pt x="129008" y="5537689"/>
                </a:lnTo>
                <a:lnTo>
                  <a:pt x="168485" y="5559132"/>
                </a:lnTo>
                <a:lnTo>
                  <a:pt x="209447" y="5578052"/>
                </a:lnTo>
                <a:lnTo>
                  <a:pt x="251790" y="5594347"/>
                </a:lnTo>
                <a:lnTo>
                  <a:pt x="295411" y="5607911"/>
                </a:lnTo>
                <a:lnTo>
                  <a:pt x="340205" y="5618642"/>
                </a:lnTo>
                <a:lnTo>
                  <a:pt x="386070" y="5626435"/>
                </a:lnTo>
                <a:lnTo>
                  <a:pt x="432901" y="5631187"/>
                </a:lnTo>
                <a:lnTo>
                  <a:pt x="480594" y="5632794"/>
                </a:lnTo>
                <a:lnTo>
                  <a:pt x="12193193" y="5632794"/>
                </a:lnTo>
                <a:lnTo>
                  <a:pt x="12193193" y="0"/>
                </a:lnTo>
                <a:close/>
              </a:path>
            </a:pathLst>
          </a:custGeom>
          <a:solidFill>
            <a:schemeClr val="bg1"/>
          </a:solidFill>
        </p:spPr>
        <p:txBody>
          <a:bodyPr wrap="square" lIns="0" tIns="0" rIns="0" bIns="0" rtlCol="0"/>
          <a:lstStyle/>
          <a:p>
            <a:endParaRPr/>
          </a:p>
        </p:txBody>
      </p:sp>
      <p:sp>
        <p:nvSpPr>
          <p:cNvPr id="11" name="bg object 18">
            <a:extLst>
              <a:ext uri="{FF2B5EF4-FFF2-40B4-BE49-F238E27FC236}">
                <a16:creationId xmlns:a16="http://schemas.microsoft.com/office/drawing/2014/main" id="{A9F20E6F-A915-A83B-E53B-612898B0C9F9}"/>
              </a:ext>
            </a:extLst>
          </p:cNvPr>
          <p:cNvSpPr/>
          <p:nvPr userDrawn="1"/>
        </p:nvSpPr>
        <p:spPr>
          <a:xfrm>
            <a:off x="0" y="5440002"/>
            <a:ext cx="12193270" cy="193040"/>
          </a:xfrm>
          <a:custGeom>
            <a:avLst/>
            <a:gdLst/>
            <a:ahLst/>
            <a:cxnLst/>
            <a:rect l="l" t="t" r="r" b="b"/>
            <a:pathLst>
              <a:path w="12193270" h="193039">
                <a:moveTo>
                  <a:pt x="0" y="0"/>
                </a:moveTo>
                <a:lnTo>
                  <a:pt x="54925" y="47648"/>
                </a:lnTo>
                <a:lnTo>
                  <a:pt x="91120" y="73825"/>
                </a:lnTo>
                <a:lnTo>
                  <a:pt x="129008" y="97686"/>
                </a:lnTo>
                <a:lnTo>
                  <a:pt x="168485" y="119129"/>
                </a:lnTo>
                <a:lnTo>
                  <a:pt x="209447" y="138050"/>
                </a:lnTo>
                <a:lnTo>
                  <a:pt x="251790" y="154344"/>
                </a:lnTo>
                <a:lnTo>
                  <a:pt x="295411" y="167909"/>
                </a:lnTo>
                <a:lnTo>
                  <a:pt x="340205" y="178639"/>
                </a:lnTo>
                <a:lnTo>
                  <a:pt x="386070" y="186433"/>
                </a:lnTo>
                <a:lnTo>
                  <a:pt x="432901" y="191185"/>
                </a:lnTo>
                <a:lnTo>
                  <a:pt x="480594" y="192792"/>
                </a:lnTo>
                <a:lnTo>
                  <a:pt x="12193193" y="192792"/>
                </a:lnTo>
              </a:path>
            </a:pathLst>
          </a:custGeom>
          <a:ln w="36004">
            <a:solidFill>
              <a:srgbClr val="FFFFFF"/>
            </a:solidFill>
          </a:ln>
        </p:spPr>
        <p:txBody>
          <a:bodyPr wrap="square" lIns="0" tIns="0" rIns="0" bIns="0" rtlCol="0"/>
          <a:lstStyle/>
          <a:p>
            <a:endParaRPr/>
          </a:p>
        </p:txBody>
      </p:sp>
      <p:pic>
        <p:nvPicPr>
          <p:cNvPr id="12" name="Picture 11" descr="A picture containing text, clipart&#10;&#10;Description automatically generated">
            <a:extLst>
              <a:ext uri="{FF2B5EF4-FFF2-40B4-BE49-F238E27FC236}">
                <a16:creationId xmlns:a16="http://schemas.microsoft.com/office/drawing/2014/main" id="{5A2EAC96-B5DA-FA31-1F88-297412FF6793}"/>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9448053" y="5830419"/>
            <a:ext cx="2491354" cy="713815"/>
          </a:xfrm>
          <a:prstGeom prst="rect">
            <a:avLst/>
          </a:prstGeom>
        </p:spPr>
      </p:pic>
    </p:spTree>
    <p:extLst>
      <p:ext uri="{BB962C8B-B14F-4D97-AF65-F5344CB8AC3E}">
        <p14:creationId xmlns:p14="http://schemas.microsoft.com/office/powerpoint/2010/main" val="1322817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141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474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78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C5FCF-DAB8-B8E4-AAC3-5CB5A2B7B08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849190-8B51-B2D2-78BF-1E094B40A9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FFE2502-A268-D658-CD43-4C0AF120F166}"/>
              </a:ext>
            </a:extLst>
          </p:cNvPr>
          <p:cNvSpPr>
            <a:spLocks noGrp="1"/>
          </p:cNvSpPr>
          <p:nvPr>
            <p:ph type="dt" sz="half" idx="10"/>
          </p:nvPr>
        </p:nvSpPr>
        <p:spPr/>
        <p:txBody>
          <a:bodyPr/>
          <a:lstStyle/>
          <a:p>
            <a:fld id="{07630C47-D126-A846-9C15-C7004F238108}" type="datetimeFigureOut">
              <a:rPr lang="en-US" smtClean="0"/>
              <a:t>3/9/26</a:t>
            </a:fld>
            <a:endParaRPr lang="en-US"/>
          </a:p>
        </p:txBody>
      </p:sp>
      <p:sp>
        <p:nvSpPr>
          <p:cNvPr id="5" name="Footer Placeholder 4">
            <a:extLst>
              <a:ext uri="{FF2B5EF4-FFF2-40B4-BE49-F238E27FC236}">
                <a16:creationId xmlns:a16="http://schemas.microsoft.com/office/drawing/2014/main" id="{4FBAB97E-0E0B-9C36-8789-30DDCC77C5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015DFC-8B0C-4AB7-5EC0-EB4BA503DE3D}"/>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2025902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B17B9-2610-E897-47D6-18413A6D7EF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EAE2CE3-43D9-218D-6D21-575D5DFCF97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5331DC5-64F9-240F-DDB3-FC6A18E108C3}"/>
              </a:ext>
            </a:extLst>
          </p:cNvPr>
          <p:cNvSpPr>
            <a:spLocks noGrp="1"/>
          </p:cNvSpPr>
          <p:nvPr>
            <p:ph type="dt" sz="half" idx="10"/>
          </p:nvPr>
        </p:nvSpPr>
        <p:spPr/>
        <p:txBody>
          <a:bodyPr/>
          <a:lstStyle/>
          <a:p>
            <a:fld id="{07630C47-D126-A846-9C15-C7004F238108}" type="datetimeFigureOut">
              <a:rPr lang="en-US" smtClean="0"/>
              <a:t>3/9/26</a:t>
            </a:fld>
            <a:endParaRPr lang="en-US"/>
          </a:p>
        </p:txBody>
      </p:sp>
      <p:sp>
        <p:nvSpPr>
          <p:cNvPr id="5" name="Footer Placeholder 4">
            <a:extLst>
              <a:ext uri="{FF2B5EF4-FFF2-40B4-BE49-F238E27FC236}">
                <a16:creationId xmlns:a16="http://schemas.microsoft.com/office/drawing/2014/main" id="{86F7DEA7-352D-B07F-F190-178843D5A6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99D061-F963-8D1A-C5FC-09B0E2E09A7E}"/>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115455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5137C-42F3-98FA-FC6F-0A7EB319AFB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49BDFFE-E73C-B381-5C2A-5C261FF0D7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62DABFE-6CDD-9E51-0016-707DA58B62E3}"/>
              </a:ext>
            </a:extLst>
          </p:cNvPr>
          <p:cNvSpPr>
            <a:spLocks noGrp="1"/>
          </p:cNvSpPr>
          <p:nvPr>
            <p:ph type="dt" sz="half" idx="10"/>
          </p:nvPr>
        </p:nvSpPr>
        <p:spPr/>
        <p:txBody>
          <a:bodyPr/>
          <a:lstStyle/>
          <a:p>
            <a:fld id="{07630C47-D126-A846-9C15-C7004F238108}" type="datetimeFigureOut">
              <a:rPr lang="en-US" smtClean="0"/>
              <a:t>3/9/26</a:t>
            </a:fld>
            <a:endParaRPr lang="en-US"/>
          </a:p>
        </p:txBody>
      </p:sp>
      <p:sp>
        <p:nvSpPr>
          <p:cNvPr id="5" name="Footer Placeholder 4">
            <a:extLst>
              <a:ext uri="{FF2B5EF4-FFF2-40B4-BE49-F238E27FC236}">
                <a16:creationId xmlns:a16="http://schemas.microsoft.com/office/drawing/2014/main" id="{E1AC1CDF-9164-0A7C-3A0E-B346053ECF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3FC014-1244-729C-D175-8E43576AEF1A}"/>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20454231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5104765"/>
            <a:ext cx="12193270" cy="1753235"/>
          </a:xfrm>
          <a:custGeom>
            <a:avLst/>
            <a:gdLst/>
            <a:ahLst/>
            <a:cxnLst/>
            <a:rect l="l" t="t" r="r" b="b"/>
            <a:pathLst>
              <a:path w="12193270" h="1753234">
                <a:moveTo>
                  <a:pt x="0" y="1753209"/>
                </a:moveTo>
                <a:lnTo>
                  <a:pt x="12193193" y="1753209"/>
                </a:lnTo>
                <a:lnTo>
                  <a:pt x="12193193" y="0"/>
                </a:lnTo>
                <a:lnTo>
                  <a:pt x="0" y="0"/>
                </a:lnTo>
                <a:lnTo>
                  <a:pt x="0" y="1753209"/>
                </a:lnTo>
                <a:close/>
              </a:path>
            </a:pathLst>
          </a:custGeom>
          <a:solidFill>
            <a:srgbClr val="000000"/>
          </a:solidFill>
        </p:spPr>
        <p:txBody>
          <a:bodyPr wrap="square" lIns="0" tIns="0" rIns="0" bIns="0" rtlCol="0"/>
          <a:lstStyle/>
          <a:p>
            <a:endParaRPr/>
          </a:p>
        </p:txBody>
      </p:sp>
      <p:sp>
        <p:nvSpPr>
          <p:cNvPr id="17" name="bg object 17"/>
          <p:cNvSpPr/>
          <p:nvPr/>
        </p:nvSpPr>
        <p:spPr>
          <a:xfrm>
            <a:off x="-1270" y="-43"/>
            <a:ext cx="12193270" cy="5633085"/>
          </a:xfrm>
          <a:custGeom>
            <a:avLst/>
            <a:gdLst/>
            <a:ahLst/>
            <a:cxnLst/>
            <a:rect l="l" t="t" r="r" b="b"/>
            <a:pathLst>
              <a:path w="12193270" h="5633085">
                <a:moveTo>
                  <a:pt x="12193193" y="0"/>
                </a:moveTo>
                <a:lnTo>
                  <a:pt x="0" y="0"/>
                </a:lnTo>
                <a:lnTo>
                  <a:pt x="0" y="5440002"/>
                </a:lnTo>
                <a:lnTo>
                  <a:pt x="54925" y="5487650"/>
                </a:lnTo>
                <a:lnTo>
                  <a:pt x="91120" y="5513827"/>
                </a:lnTo>
                <a:lnTo>
                  <a:pt x="129008" y="5537689"/>
                </a:lnTo>
                <a:lnTo>
                  <a:pt x="168485" y="5559132"/>
                </a:lnTo>
                <a:lnTo>
                  <a:pt x="209447" y="5578052"/>
                </a:lnTo>
                <a:lnTo>
                  <a:pt x="251790" y="5594347"/>
                </a:lnTo>
                <a:lnTo>
                  <a:pt x="295411" y="5607911"/>
                </a:lnTo>
                <a:lnTo>
                  <a:pt x="340205" y="5618642"/>
                </a:lnTo>
                <a:lnTo>
                  <a:pt x="386070" y="5626435"/>
                </a:lnTo>
                <a:lnTo>
                  <a:pt x="432901" y="5631187"/>
                </a:lnTo>
                <a:lnTo>
                  <a:pt x="480594" y="5632794"/>
                </a:lnTo>
                <a:lnTo>
                  <a:pt x="12193193" y="5632794"/>
                </a:lnTo>
                <a:lnTo>
                  <a:pt x="12193193" y="0"/>
                </a:lnTo>
                <a:close/>
              </a:path>
            </a:pathLst>
          </a:custGeom>
          <a:solidFill>
            <a:srgbClr val="FFC731"/>
          </a:solidFill>
        </p:spPr>
        <p:txBody>
          <a:bodyPr wrap="square" lIns="0" tIns="0" rIns="0" bIns="0" rtlCol="0"/>
          <a:lstStyle/>
          <a:p>
            <a:endParaRPr/>
          </a:p>
        </p:txBody>
      </p:sp>
      <p:sp>
        <p:nvSpPr>
          <p:cNvPr id="18" name="bg object 18"/>
          <p:cNvSpPr/>
          <p:nvPr/>
        </p:nvSpPr>
        <p:spPr>
          <a:xfrm>
            <a:off x="0" y="5440002"/>
            <a:ext cx="12193270" cy="193040"/>
          </a:xfrm>
          <a:custGeom>
            <a:avLst/>
            <a:gdLst/>
            <a:ahLst/>
            <a:cxnLst/>
            <a:rect l="l" t="t" r="r" b="b"/>
            <a:pathLst>
              <a:path w="12193270" h="193039">
                <a:moveTo>
                  <a:pt x="0" y="0"/>
                </a:moveTo>
                <a:lnTo>
                  <a:pt x="54925" y="47648"/>
                </a:lnTo>
                <a:lnTo>
                  <a:pt x="91120" y="73825"/>
                </a:lnTo>
                <a:lnTo>
                  <a:pt x="129008" y="97686"/>
                </a:lnTo>
                <a:lnTo>
                  <a:pt x="168485" y="119129"/>
                </a:lnTo>
                <a:lnTo>
                  <a:pt x="209447" y="138050"/>
                </a:lnTo>
                <a:lnTo>
                  <a:pt x="251790" y="154344"/>
                </a:lnTo>
                <a:lnTo>
                  <a:pt x="295411" y="167909"/>
                </a:lnTo>
                <a:lnTo>
                  <a:pt x="340205" y="178639"/>
                </a:lnTo>
                <a:lnTo>
                  <a:pt x="386070" y="186433"/>
                </a:lnTo>
                <a:lnTo>
                  <a:pt x="432901" y="191185"/>
                </a:lnTo>
                <a:lnTo>
                  <a:pt x="480594" y="192792"/>
                </a:lnTo>
                <a:lnTo>
                  <a:pt x="12193193" y="192792"/>
                </a:lnTo>
              </a:path>
            </a:pathLst>
          </a:custGeom>
          <a:ln w="36004">
            <a:solidFill>
              <a:srgbClr val="FFFFFF"/>
            </a:solidFill>
          </a:ln>
        </p:spPr>
        <p:txBody>
          <a:bodyPr wrap="square" lIns="0" tIns="0" rIns="0" bIns="0" rtlCol="0"/>
          <a:lstStyle/>
          <a:p>
            <a:endParaRPr/>
          </a:p>
        </p:txBody>
      </p:sp>
      <p:pic>
        <p:nvPicPr>
          <p:cNvPr id="25" name="Picture 24" descr="A picture containing text, clipart&#10;&#10;Description automatically generated">
            <a:extLst>
              <a:ext uri="{FF2B5EF4-FFF2-40B4-BE49-F238E27FC236}">
                <a16:creationId xmlns:a16="http://schemas.microsoft.com/office/drawing/2014/main" id="{2DB97F93-B3B7-B4BF-7AA9-139AFC28A9DC}"/>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9448053" y="5830419"/>
            <a:ext cx="2491354" cy="713815"/>
          </a:xfrm>
          <a:prstGeom prst="rect">
            <a:avLst/>
          </a:prstGeom>
        </p:spPr>
      </p:pic>
    </p:spTree>
    <p:extLst>
      <p:ext uri="{BB962C8B-B14F-4D97-AF65-F5344CB8AC3E}">
        <p14:creationId xmlns:p14="http://schemas.microsoft.com/office/powerpoint/2010/main" val="42334723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B8C3AA-1315-AC28-3949-56B81891E5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25DC2B5-9875-47B6-25EA-D76788CA59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0E2E360-7770-7D0F-DA36-F42D5FF679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630C47-D126-A846-9C15-C7004F238108}" type="datetimeFigureOut">
              <a:rPr lang="en-US" smtClean="0"/>
              <a:t>3/9/26</a:t>
            </a:fld>
            <a:endParaRPr lang="en-US"/>
          </a:p>
        </p:txBody>
      </p:sp>
      <p:sp>
        <p:nvSpPr>
          <p:cNvPr id="5" name="Footer Placeholder 4">
            <a:extLst>
              <a:ext uri="{FF2B5EF4-FFF2-40B4-BE49-F238E27FC236}">
                <a16:creationId xmlns:a16="http://schemas.microsoft.com/office/drawing/2014/main" id="{877DA646-FF77-71AA-B6BD-EA7E05ADA9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0EFE34-970F-79FD-9D60-0020BC65BA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A20E67-651C-3944-9CFE-080BF53F64FA}" type="slidenum">
              <a:rPr lang="en-US" smtClean="0"/>
              <a:t>‹#›</a:t>
            </a:fld>
            <a:endParaRPr lang="en-US"/>
          </a:p>
        </p:txBody>
      </p:sp>
    </p:spTree>
    <p:extLst>
      <p:ext uri="{BB962C8B-B14F-4D97-AF65-F5344CB8AC3E}">
        <p14:creationId xmlns:p14="http://schemas.microsoft.com/office/powerpoint/2010/main" val="306020903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3526247"/>
      </p:ext>
    </p:extLst>
  </p:cSld>
  <p:clrMap bg1="lt1" tx1="dk1" bg2="lt2" tx2="dk2" accent1="accent1" accent2="accent2" accent3="accent3" accent4="accent4" accent5="accent5" accent6="accent6" hlink="hlink" folHlink="folHlink"/>
  <p:sldLayoutIdLst>
    <p:sldLayoutId id="2147483706" r:id="rId1"/>
    <p:sldLayoutId id="2147483708" r:id="rId2"/>
    <p:sldLayoutId id="214748370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3.gif"/></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gif"/><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5.gif"/></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gif"/></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7.gif"/></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8.gif"/></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820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9591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434ABF-A443-D777-4018-95069B7C1532}"/>
              </a:ext>
            </a:extLst>
          </p:cNvPr>
          <p:cNvPicPr>
            <a:picLocks noChangeAspect="1"/>
          </p:cNvPicPr>
          <p:nvPr/>
        </p:nvPicPr>
        <p:blipFill>
          <a:blip r:embed="rId4"/>
          <a:stretch>
            <a:fillRect/>
          </a:stretch>
        </p:blipFill>
        <p:spPr>
          <a:xfrm>
            <a:off x="1549400" y="1066800"/>
            <a:ext cx="5588000" cy="5588000"/>
          </a:xfrm>
          <a:prstGeom prst="rect">
            <a:avLst/>
          </a:prstGeom>
        </p:spPr>
      </p:pic>
    </p:spTree>
    <p:extLst>
      <p:ext uri="{BB962C8B-B14F-4D97-AF65-F5344CB8AC3E}">
        <p14:creationId xmlns:p14="http://schemas.microsoft.com/office/powerpoint/2010/main" val="2074179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4C9B2D-1283-769A-5475-00409FDED69B}"/>
              </a:ext>
            </a:extLst>
          </p:cNvPr>
          <p:cNvPicPr>
            <a:picLocks noChangeAspect="1"/>
          </p:cNvPicPr>
          <p:nvPr/>
        </p:nvPicPr>
        <p:blipFill>
          <a:blip r:embed="rId4"/>
          <a:srcRect/>
          <a:stretch/>
        </p:blipFill>
        <p:spPr>
          <a:xfrm>
            <a:off x="127000" y="1689100"/>
            <a:ext cx="2946400" cy="2946400"/>
          </a:xfrm>
          <a:prstGeom prst="rect">
            <a:avLst/>
          </a:prstGeom>
        </p:spPr>
      </p:pic>
      <p:pic>
        <p:nvPicPr>
          <p:cNvPr id="4" name="Picture 3">
            <a:extLst>
              <a:ext uri="{FF2B5EF4-FFF2-40B4-BE49-F238E27FC236}">
                <a16:creationId xmlns:a16="http://schemas.microsoft.com/office/drawing/2014/main" id="{E62B1791-491B-EC20-262F-05AB0B656D0D}"/>
              </a:ext>
            </a:extLst>
          </p:cNvPr>
          <p:cNvPicPr>
            <a:picLocks noChangeAspect="1"/>
          </p:cNvPicPr>
          <p:nvPr/>
        </p:nvPicPr>
        <p:blipFill>
          <a:blip r:embed="rId5"/>
          <a:srcRect/>
          <a:stretch/>
        </p:blipFill>
        <p:spPr>
          <a:xfrm>
            <a:off x="3327400" y="1943100"/>
            <a:ext cx="2794000" cy="2794000"/>
          </a:xfrm>
          <a:prstGeom prst="rect">
            <a:avLst/>
          </a:prstGeom>
        </p:spPr>
      </p:pic>
      <p:pic>
        <p:nvPicPr>
          <p:cNvPr id="5" name="Picture 4">
            <a:extLst>
              <a:ext uri="{FF2B5EF4-FFF2-40B4-BE49-F238E27FC236}">
                <a16:creationId xmlns:a16="http://schemas.microsoft.com/office/drawing/2014/main" id="{81D38A0F-7089-E7D7-AA8D-B056E8FCBF2C}"/>
              </a:ext>
            </a:extLst>
          </p:cNvPr>
          <p:cNvPicPr>
            <a:picLocks noChangeAspect="1"/>
          </p:cNvPicPr>
          <p:nvPr/>
        </p:nvPicPr>
        <p:blipFill>
          <a:blip r:embed="rId6"/>
          <a:srcRect/>
          <a:stretch/>
        </p:blipFill>
        <p:spPr>
          <a:xfrm>
            <a:off x="6184900" y="1689100"/>
            <a:ext cx="2946400" cy="2946400"/>
          </a:xfrm>
          <a:prstGeom prst="rect">
            <a:avLst/>
          </a:prstGeom>
        </p:spPr>
      </p:pic>
      <p:pic>
        <p:nvPicPr>
          <p:cNvPr id="6" name="Picture 5">
            <a:extLst>
              <a:ext uri="{FF2B5EF4-FFF2-40B4-BE49-F238E27FC236}">
                <a16:creationId xmlns:a16="http://schemas.microsoft.com/office/drawing/2014/main" id="{899397D4-44B1-689A-2578-56BC0DD9D407}"/>
              </a:ext>
            </a:extLst>
          </p:cNvPr>
          <p:cNvPicPr>
            <a:picLocks noChangeAspect="1"/>
          </p:cNvPicPr>
          <p:nvPr/>
        </p:nvPicPr>
        <p:blipFill>
          <a:blip r:embed="rId7"/>
          <a:srcRect/>
          <a:stretch/>
        </p:blipFill>
        <p:spPr>
          <a:xfrm>
            <a:off x="9265228" y="1956955"/>
            <a:ext cx="2678545" cy="2678545"/>
          </a:xfrm>
          <a:prstGeom prst="rect">
            <a:avLst/>
          </a:prstGeom>
        </p:spPr>
      </p:pic>
    </p:spTree>
    <p:extLst>
      <p:ext uri="{BB962C8B-B14F-4D97-AF65-F5344CB8AC3E}">
        <p14:creationId xmlns:p14="http://schemas.microsoft.com/office/powerpoint/2010/main" val="1511409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F1A100-8E3C-18B3-F9C7-D1CD126589E6}"/>
              </a:ext>
            </a:extLst>
          </p:cNvPr>
          <p:cNvPicPr>
            <a:picLocks noChangeAspect="1"/>
          </p:cNvPicPr>
          <p:nvPr/>
        </p:nvPicPr>
        <p:blipFill>
          <a:blip r:embed="rId4"/>
          <a:srcRect/>
          <a:stretch/>
        </p:blipFill>
        <p:spPr>
          <a:xfrm>
            <a:off x="520700" y="381000"/>
            <a:ext cx="4724400" cy="4724400"/>
          </a:xfrm>
          <a:prstGeom prst="rect">
            <a:avLst/>
          </a:prstGeom>
        </p:spPr>
      </p:pic>
    </p:spTree>
    <p:extLst>
      <p:ext uri="{BB962C8B-B14F-4D97-AF65-F5344CB8AC3E}">
        <p14:creationId xmlns:p14="http://schemas.microsoft.com/office/powerpoint/2010/main" val="3829431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DB701D-C1DF-9582-51D0-198C6C8C6200}"/>
              </a:ext>
            </a:extLst>
          </p:cNvPr>
          <p:cNvPicPr>
            <a:picLocks noChangeAspect="1"/>
          </p:cNvPicPr>
          <p:nvPr/>
        </p:nvPicPr>
        <p:blipFill>
          <a:blip r:embed="rId4"/>
          <a:srcRect/>
          <a:stretch/>
        </p:blipFill>
        <p:spPr>
          <a:xfrm>
            <a:off x="520700" y="571500"/>
            <a:ext cx="4724400" cy="4724400"/>
          </a:xfrm>
          <a:prstGeom prst="rect">
            <a:avLst/>
          </a:prstGeom>
        </p:spPr>
      </p:pic>
    </p:spTree>
    <p:extLst>
      <p:ext uri="{BB962C8B-B14F-4D97-AF65-F5344CB8AC3E}">
        <p14:creationId xmlns:p14="http://schemas.microsoft.com/office/powerpoint/2010/main" val="4160020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397999-A37F-C52A-FD9F-D2B5BB23D6C5}"/>
              </a:ext>
            </a:extLst>
          </p:cNvPr>
          <p:cNvPicPr>
            <a:picLocks noChangeAspect="1"/>
          </p:cNvPicPr>
          <p:nvPr/>
        </p:nvPicPr>
        <p:blipFill>
          <a:blip r:embed="rId4"/>
          <a:srcRect/>
          <a:stretch/>
        </p:blipFill>
        <p:spPr>
          <a:xfrm>
            <a:off x="533400" y="292100"/>
            <a:ext cx="4724400" cy="4724400"/>
          </a:xfrm>
          <a:prstGeom prst="rect">
            <a:avLst/>
          </a:prstGeom>
        </p:spPr>
      </p:pic>
    </p:spTree>
    <p:extLst>
      <p:ext uri="{BB962C8B-B14F-4D97-AF65-F5344CB8AC3E}">
        <p14:creationId xmlns:p14="http://schemas.microsoft.com/office/powerpoint/2010/main" val="3195794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8390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4140F2-5DEB-D103-389E-61CB9CED1F0B}"/>
              </a:ext>
            </a:extLst>
          </p:cNvPr>
          <p:cNvPicPr>
            <a:picLocks noChangeAspect="1"/>
          </p:cNvPicPr>
          <p:nvPr/>
        </p:nvPicPr>
        <p:blipFill>
          <a:blip r:embed="rId4"/>
          <a:srcRect/>
          <a:stretch/>
        </p:blipFill>
        <p:spPr>
          <a:xfrm>
            <a:off x="685800" y="482600"/>
            <a:ext cx="4394200" cy="4394200"/>
          </a:xfrm>
          <a:prstGeom prst="rect">
            <a:avLst/>
          </a:prstGeom>
        </p:spPr>
      </p:pic>
    </p:spTree>
    <p:extLst>
      <p:ext uri="{BB962C8B-B14F-4D97-AF65-F5344CB8AC3E}">
        <p14:creationId xmlns:p14="http://schemas.microsoft.com/office/powerpoint/2010/main" val="2449363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635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883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499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676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0645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725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7435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608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7181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939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3853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546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711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892672"/>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d830d45-dfc4-4592-a597-0e8b6b83787c">
      <Terms xmlns="http://schemas.microsoft.com/office/infopath/2007/PartnerControls"/>
    </lcf76f155ced4ddcb4097134ff3c332f>
    <TaxCatchAll xmlns="cc41802b-ab72-4f65-ad3a-8e186cc6aef3" xsi:nil="true"/>
    <Shortlist xmlns="ad830d45-dfc4-4592-a597-0e8b6b83787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2ADDDB9F7D9954D9430563EB83902D6" ma:contentTypeVersion="24" ma:contentTypeDescription="Create a new document." ma:contentTypeScope="" ma:versionID="94beb71ec0544ca29dce9967aedacc11">
  <xsd:schema xmlns:xsd="http://www.w3.org/2001/XMLSchema" xmlns:xs="http://www.w3.org/2001/XMLSchema" xmlns:p="http://schemas.microsoft.com/office/2006/metadata/properties" xmlns:ns2="cc41802b-ab72-4f65-ad3a-8e186cc6aef3" xmlns:ns3="ad830d45-dfc4-4592-a597-0e8b6b83787c" targetNamespace="http://schemas.microsoft.com/office/2006/metadata/properties" ma:root="true" ma:fieldsID="9397145b046bd4f8fb7a49ee6016244f" ns2:_="" ns3:_="">
    <xsd:import namespace="cc41802b-ab72-4f65-ad3a-8e186cc6aef3"/>
    <xsd:import namespace="ad830d45-dfc4-4592-a597-0e8b6b83787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Locatio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Shortlist"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41802b-ab72-4f65-ad3a-8e186cc6aef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30b944f-a694-4043-b6b5-5b44227601c3}" ma:internalName="TaxCatchAll" ma:showField="CatchAllData" ma:web="cc41802b-ab72-4f65-ad3a-8e186cc6aef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d830d45-dfc4-4592-a597-0e8b6b83787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f54af48-ab67-41e8-ae32-8d8f0fc7e0c8"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Shortlist" ma:index="23" nillable="true" ma:displayName="Shortlist" ma:description="Short List of Images" ma:format="Dropdown" ma:internalName="Shortlist">
      <xsd:simpleType>
        <xsd:restriction base="dms:Choice">
          <xsd:enumeration value="Choice 1"/>
          <xsd:enumeration value="Choice 2"/>
          <xsd:enumeration value="Choice 3"/>
        </xsd:restrictio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C07197-A8CF-4C47-91AD-1808254A998D}">
  <ds:schemaRefs>
    <ds:schemaRef ds:uri="http://purl.org/dc/elements/1.1/"/>
    <ds:schemaRef ds:uri="http://purl.org/dc/terms/"/>
    <ds:schemaRef ds:uri="http://purl.org/dc/dcmitype/"/>
    <ds:schemaRef ds:uri="cd544f9d-9196-4ed9-a8ed-1b3de3869a6c"/>
    <ds:schemaRef ds:uri="http://schemas.microsoft.com/office/2006/documentManagement/types"/>
    <ds:schemaRef ds:uri="http://www.w3.org/XML/1998/namespace"/>
    <ds:schemaRef ds:uri="http://schemas.microsoft.com/office/infopath/2007/PartnerControls"/>
    <ds:schemaRef ds:uri="856128fa-b240-4d77-b393-ccebd440bc2f"/>
    <ds:schemaRef ds:uri="http://schemas.microsoft.com/office/2006/metadata/properties"/>
    <ds:schemaRef ds:uri="http://schemas.openxmlformats.org/package/2006/metadata/core-properties"/>
  </ds:schemaRefs>
</ds:datastoreItem>
</file>

<file path=customXml/itemProps2.xml><?xml version="1.0" encoding="utf-8"?>
<ds:datastoreItem xmlns:ds="http://schemas.openxmlformats.org/officeDocument/2006/customXml" ds:itemID="{D74F949C-C420-4946-B3E7-1B3B131B58DF}"/>
</file>

<file path=customXml/itemProps3.xml><?xml version="1.0" encoding="utf-8"?>
<ds:datastoreItem xmlns:ds="http://schemas.openxmlformats.org/officeDocument/2006/customXml" ds:itemID="{D597FD4C-DCFE-4D8E-A597-50836F9DE2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44</TotalTime>
  <Words>2093</Words>
  <Application>Microsoft Macintosh PowerPoint</Application>
  <PresentationFormat>Widescreen</PresentationFormat>
  <Paragraphs>134</Paragraphs>
  <Slides>23</Slides>
  <Notes>23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23</vt:i4>
      </vt:variant>
    </vt:vector>
  </HeadingPairs>
  <TitlesOfParts>
    <vt:vector size="32" baseType="lpstr">
      <vt:lpstr>Arial</vt:lpstr>
      <vt:lpstr>Arial,Sans-Serif</vt:lpstr>
      <vt:lpstr>Calibri</vt:lpstr>
      <vt:lpstr>Calibri Light</vt:lpstr>
      <vt:lpstr>Omnes Regular</vt:lpstr>
      <vt:lpstr>Omnes Semibold</vt:lpstr>
      <vt:lpstr>3_Office Theme</vt:lpstr>
      <vt:lpstr>Office Theme</vt:lpstr>
      <vt:lpstr>DEFAULT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Dorran Wajsman</dc:creator>
  <cp:lastModifiedBy>Holly Broadhurst</cp:lastModifiedBy>
  <cp:revision>19</cp:revision>
  <dcterms:created xsi:type="dcterms:W3CDTF">2021-08-09T06:39:16Z</dcterms:created>
  <dcterms:modified xsi:type="dcterms:W3CDTF">2026-03-08T22:30:02Z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0x01010072ADDDB9F7D9954D9430563EB83902D6</vt:lpwstr>
  </property>
  <property fmtid="{D5CDD505-2E9C-101B-9397-08002B2CF9AE}" pid="3" name="MediaServiceImageTags">
    <vt:lpwstr/>
  </property>
</Properties>
</file>